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1" r:id="rId3"/>
  </p:sldMasterIdLst>
  <p:notesMasterIdLst>
    <p:notesMasterId r:id="rId4"/>
  </p:notesMasterIdLst>
  <p:sldIdLst>
    <p:sldId id="256" r:id="rId5"/>
    <p:sldId id="257" r:id="rId6"/>
    <p:sldId id="258" r:id="rId7"/>
    <p:sldId id="259" r:id="rId8"/>
    <p:sldId id="260" r:id="rId9"/>
    <p:sldId id="261" r:id="rId10"/>
    <p:sldId id="262" r:id="rId11"/>
  </p:sldIdLst>
  <p:sldSz cy="6858000" cx="12192000"/>
  <p:notesSz cx="6858000" cy="9144000"/>
  <p:embeddedFontLst>
    <p:embeddedFont>
      <p:font typeface="Corsiva"/>
      <p:regular r:id="rId12"/>
      <p:bold r:id="rId13"/>
      <p:italic r:id="rId14"/>
      <p:boldItalic r:id="rId15"/>
    </p:embeddedFont>
    <p:embeddedFont>
      <p:font typeface="Roboto Thin"/>
      <p:regular r:id="rId16"/>
      <p:bold r:id="rId17"/>
      <p:italic r:id="rId18"/>
      <p:boldItalic r:id="rId19"/>
    </p:embeddedFont>
    <p:embeddedFont>
      <p:font typeface="Teko"/>
      <p:regular r:id="rId20"/>
      <p:bold r:id="rId21"/>
    </p:embeddedFont>
    <p:embeddedFont>
      <p:font typeface="Montserrat"/>
      <p:regular r:id="rId22"/>
      <p:bold r:id="rId23"/>
      <p:italic r:id="rId24"/>
      <p:boldItalic r:id="rId25"/>
    </p:embeddedFont>
    <p:embeddedFont>
      <p:font typeface="Century Gothic"/>
      <p:regular r:id="rId26"/>
      <p:bold r:id="rId27"/>
      <p:italic r:id="rId28"/>
      <p:boldItalic r:id="rId2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Teko-regular.fntdata"/><Relationship Id="rId22" Type="http://schemas.openxmlformats.org/officeDocument/2006/relationships/font" Target="fonts/Montserrat-regular.fntdata"/><Relationship Id="rId21" Type="http://schemas.openxmlformats.org/officeDocument/2006/relationships/font" Target="fonts/Teko-bold.fntdata"/><Relationship Id="rId24" Type="http://schemas.openxmlformats.org/officeDocument/2006/relationships/font" Target="fonts/Montserrat-italic.fntdata"/><Relationship Id="rId23" Type="http://schemas.openxmlformats.org/officeDocument/2006/relationships/font" Target="fonts/Montserrat-bold.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CenturyGothic-regular.fntdata"/><Relationship Id="rId25" Type="http://schemas.openxmlformats.org/officeDocument/2006/relationships/font" Target="fonts/Montserrat-boldItalic.fntdata"/><Relationship Id="rId28" Type="http://schemas.openxmlformats.org/officeDocument/2006/relationships/font" Target="fonts/CenturyGothic-italic.fntdata"/><Relationship Id="rId27" Type="http://schemas.openxmlformats.org/officeDocument/2006/relationships/font" Target="fonts/CenturyGothic-bold.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CenturyGothic-boldItalic.fntdata"/><Relationship Id="rId7" Type="http://schemas.openxmlformats.org/officeDocument/2006/relationships/slide" Target="slides/slide3.xml"/><Relationship Id="rId8" Type="http://schemas.openxmlformats.org/officeDocument/2006/relationships/slide" Target="slides/slide4.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font" Target="fonts/Corsiva-bold.fntdata"/><Relationship Id="rId12" Type="http://schemas.openxmlformats.org/officeDocument/2006/relationships/font" Target="fonts/Corsiva-regular.fntdata"/><Relationship Id="rId15" Type="http://schemas.openxmlformats.org/officeDocument/2006/relationships/font" Target="fonts/Corsiva-boldItalic.fntdata"/><Relationship Id="rId14" Type="http://schemas.openxmlformats.org/officeDocument/2006/relationships/font" Target="fonts/Corsiva-italic.fntdata"/><Relationship Id="rId17" Type="http://schemas.openxmlformats.org/officeDocument/2006/relationships/font" Target="fonts/RobotoThin-bold.fntdata"/><Relationship Id="rId16" Type="http://schemas.openxmlformats.org/officeDocument/2006/relationships/font" Target="fonts/RobotoThin-regular.fntdata"/><Relationship Id="rId19" Type="http://schemas.openxmlformats.org/officeDocument/2006/relationships/font" Target="fonts/RobotoThin-boldItalic.fntdata"/><Relationship Id="rId18" Type="http://schemas.openxmlformats.org/officeDocument/2006/relationships/font" Target="fonts/RobotoThin-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1" name="Google Shape;151;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7" name="Google Shape;157;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1" name="Google Shape;171;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9" name="Google Shape;189;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9" name="Google Shape;219;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0" name="Google Shape;230;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1" name="Google Shape;231;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8" name="Google Shape;248;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2"/>
          <p:cNvSpPr txBox="1"/>
          <p:nvPr>
            <p:ph type="ctrTitle"/>
          </p:nvPr>
        </p:nvSpPr>
        <p:spPr>
          <a:xfrm>
            <a:off x="1751012" y="609601"/>
            <a:ext cx="8676222" cy="32004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Clr>
                <a:schemeClr val="lt1"/>
              </a:buClr>
              <a:buSzPts val="4800"/>
              <a:buFont typeface="Century Gothic"/>
              <a:buNone/>
              <a:defRPr sz="4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 name="Google Shape;17;p2"/>
          <p:cNvSpPr txBox="1"/>
          <p:nvPr>
            <p:ph idx="1" type="subTitle"/>
          </p:nvPr>
        </p:nvSpPr>
        <p:spPr>
          <a:xfrm>
            <a:off x="1751012" y="3886200"/>
            <a:ext cx="8676222" cy="1905000"/>
          </a:xfrm>
          <a:prstGeom prst="rect">
            <a:avLst/>
          </a:prstGeom>
          <a:noFill/>
          <a:ln>
            <a:noFill/>
          </a:ln>
        </p:spPr>
        <p:txBody>
          <a:bodyPr anchorCtr="0" anchor="t" bIns="45700" lIns="91425" spcFirstLastPara="1" rIns="91425" wrap="square" tIns="45700">
            <a:noAutofit/>
          </a:bodyPr>
          <a:lstStyle>
            <a:lvl1pPr lvl="0" algn="ctr">
              <a:spcBef>
                <a:spcPts val="420"/>
              </a:spcBef>
              <a:spcAft>
                <a:spcPts val="0"/>
              </a:spcAft>
              <a:buSzPts val="2100"/>
              <a:buNone/>
              <a:defRPr sz="2100">
                <a:solidFill>
                  <a:schemeClr val="lt1"/>
                </a:solidFill>
              </a:defRPr>
            </a:lvl1pPr>
            <a:lvl2pPr lvl="1" algn="ctr">
              <a:spcBef>
                <a:spcPts val="600"/>
              </a:spcBef>
              <a:spcAft>
                <a:spcPts val="0"/>
              </a:spcAft>
              <a:buSzPts val="1800"/>
              <a:buNone/>
              <a:defRPr>
                <a:solidFill>
                  <a:schemeClr val="lt1"/>
                </a:solidFill>
              </a:defRPr>
            </a:lvl2pPr>
            <a:lvl3pPr lvl="2" algn="ctr">
              <a:spcBef>
                <a:spcPts val="600"/>
              </a:spcBef>
              <a:spcAft>
                <a:spcPts val="0"/>
              </a:spcAft>
              <a:buSzPts val="1600"/>
              <a:buNone/>
              <a:defRPr>
                <a:solidFill>
                  <a:schemeClr val="lt1"/>
                </a:solidFill>
              </a:defRPr>
            </a:lvl3pPr>
            <a:lvl4pPr lvl="3" algn="ctr">
              <a:spcBef>
                <a:spcPts val="600"/>
              </a:spcBef>
              <a:spcAft>
                <a:spcPts val="0"/>
              </a:spcAft>
              <a:buSzPts val="1400"/>
              <a:buNone/>
              <a:defRPr>
                <a:solidFill>
                  <a:schemeClr val="lt1"/>
                </a:solidFill>
              </a:defRPr>
            </a:lvl4pPr>
            <a:lvl5pPr lvl="4" algn="ctr">
              <a:spcBef>
                <a:spcPts val="600"/>
              </a:spcBef>
              <a:spcAft>
                <a:spcPts val="0"/>
              </a:spcAft>
              <a:buSzPts val="1400"/>
              <a:buNone/>
              <a:defRPr>
                <a:solidFill>
                  <a:schemeClr val="lt1"/>
                </a:solidFill>
              </a:defRPr>
            </a:lvl5pPr>
            <a:lvl6pPr lvl="5" algn="ctr">
              <a:spcBef>
                <a:spcPts val="600"/>
              </a:spcBef>
              <a:spcAft>
                <a:spcPts val="0"/>
              </a:spcAft>
              <a:buSzPts val="1200"/>
              <a:buNone/>
              <a:defRPr>
                <a:solidFill>
                  <a:schemeClr val="lt1"/>
                </a:solidFill>
              </a:defRPr>
            </a:lvl6pPr>
            <a:lvl7pPr lvl="6" algn="ctr">
              <a:spcBef>
                <a:spcPts val="600"/>
              </a:spcBef>
              <a:spcAft>
                <a:spcPts val="0"/>
              </a:spcAft>
              <a:buSzPts val="1200"/>
              <a:buNone/>
              <a:defRPr>
                <a:solidFill>
                  <a:schemeClr val="lt1"/>
                </a:solidFill>
              </a:defRPr>
            </a:lvl7pPr>
            <a:lvl8pPr lvl="7" algn="ctr">
              <a:spcBef>
                <a:spcPts val="600"/>
              </a:spcBef>
              <a:spcAft>
                <a:spcPts val="0"/>
              </a:spcAft>
              <a:buSzPts val="1200"/>
              <a:buNone/>
              <a:defRPr>
                <a:solidFill>
                  <a:schemeClr val="lt1"/>
                </a:solidFill>
              </a:defRPr>
            </a:lvl8pPr>
            <a:lvl9pPr lvl="8" algn="ctr">
              <a:spcBef>
                <a:spcPts val="600"/>
              </a:spcBef>
              <a:spcAft>
                <a:spcPts val="600"/>
              </a:spcAft>
              <a:buSzPts val="1200"/>
              <a:buNone/>
              <a:defRPr>
                <a:solidFill>
                  <a:schemeClr val="lt1"/>
                </a:solidFill>
              </a:defRPr>
            </a:lvl9pPr>
          </a:lstStyle>
          <a:p/>
        </p:txBody>
      </p:sp>
      <p:sp>
        <p:nvSpPr>
          <p:cNvPr id="18" name="Google Shape;18;p2"/>
          <p:cNvSpPr txBox="1"/>
          <p:nvPr>
            <p:ph idx="10" type="dt"/>
          </p:nvPr>
        </p:nvSpPr>
        <p:spPr>
          <a:xfrm>
            <a:off x="8837612" y="5883275"/>
            <a:ext cx="1600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1141412" y="5883275"/>
            <a:ext cx="7543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10514012" y="5883275"/>
            <a:ext cx="5511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4" name="Shape 54"/>
        <p:cNvGrpSpPr/>
        <p:nvPr/>
      </p:nvGrpSpPr>
      <p:grpSpPr>
        <a:xfrm>
          <a:off x="0" y="0"/>
          <a:ext cx="0" cy="0"/>
          <a:chOff x="0" y="0"/>
          <a:chExt cx="0" cy="0"/>
        </a:xfrm>
      </p:grpSpPr>
      <p:sp>
        <p:nvSpPr>
          <p:cNvPr id="55" name="Google Shape;55;p11"/>
          <p:cNvSpPr txBox="1"/>
          <p:nvPr>
            <p:ph type="title"/>
          </p:nvPr>
        </p:nvSpPr>
        <p:spPr>
          <a:xfrm>
            <a:off x="1141413" y="609600"/>
            <a:ext cx="9905998" cy="1905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chemeClr val="l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11"/>
          <p:cNvSpPr txBox="1"/>
          <p:nvPr>
            <p:ph idx="1" type="body"/>
          </p:nvPr>
        </p:nvSpPr>
        <p:spPr>
          <a:xfrm>
            <a:off x="1141412" y="2666999"/>
            <a:ext cx="4876800" cy="3124201"/>
          </a:xfrm>
          <a:prstGeom prst="rect">
            <a:avLst/>
          </a:prstGeom>
          <a:noFill/>
          <a:ln>
            <a:noFill/>
          </a:ln>
        </p:spPr>
        <p:txBody>
          <a:bodyPr anchorCtr="0" anchor="ctr" bIns="45700" lIns="91425" spcFirstLastPara="1" rIns="91425" wrap="square" tIns="45700">
            <a:noAutofit/>
          </a:bodyPr>
          <a:lstStyle>
            <a:lvl1pPr indent="-342900" lvl="0" marL="457200" algn="l">
              <a:spcBef>
                <a:spcPts val="360"/>
              </a:spcBef>
              <a:spcAft>
                <a:spcPts val="0"/>
              </a:spcAft>
              <a:buSzPts val="1800"/>
              <a:buChar char="•"/>
              <a:defRPr sz="1800"/>
            </a:lvl1pPr>
            <a:lvl2pPr indent="-330200" lvl="1" marL="914400" algn="l">
              <a:spcBef>
                <a:spcPts val="600"/>
              </a:spcBef>
              <a:spcAft>
                <a:spcPts val="0"/>
              </a:spcAft>
              <a:buSzPts val="1600"/>
              <a:buChar char="•"/>
              <a:defRPr sz="1600"/>
            </a:lvl2pPr>
            <a:lvl3pPr indent="-317500" lvl="2" marL="1371600" algn="l">
              <a:spcBef>
                <a:spcPts val="600"/>
              </a:spcBef>
              <a:spcAft>
                <a:spcPts val="0"/>
              </a:spcAft>
              <a:buSzPts val="1400"/>
              <a:buChar char="•"/>
              <a:defRPr sz="1400"/>
            </a:lvl3pPr>
            <a:lvl4pPr indent="-304800" lvl="3" marL="1828800" algn="l">
              <a:spcBef>
                <a:spcPts val="600"/>
              </a:spcBef>
              <a:spcAft>
                <a:spcPts val="0"/>
              </a:spcAft>
              <a:buSzPts val="1200"/>
              <a:buChar char="•"/>
              <a:defRPr sz="1200"/>
            </a:lvl4pPr>
            <a:lvl5pPr indent="-304800" lvl="4" marL="2286000" algn="l">
              <a:spcBef>
                <a:spcPts val="600"/>
              </a:spcBef>
              <a:spcAft>
                <a:spcPts val="0"/>
              </a:spcAft>
              <a:buSzPts val="1200"/>
              <a:buChar char="•"/>
              <a:defRPr sz="1200"/>
            </a:lvl5pPr>
            <a:lvl6pPr indent="-304800" lvl="5" marL="2743200" algn="l">
              <a:spcBef>
                <a:spcPts val="600"/>
              </a:spcBef>
              <a:spcAft>
                <a:spcPts val="0"/>
              </a:spcAft>
              <a:buSzPts val="1200"/>
              <a:buChar char="•"/>
              <a:defRPr sz="1200"/>
            </a:lvl6pPr>
            <a:lvl7pPr indent="-304800" lvl="6" marL="3200400" algn="l">
              <a:spcBef>
                <a:spcPts val="600"/>
              </a:spcBef>
              <a:spcAft>
                <a:spcPts val="0"/>
              </a:spcAft>
              <a:buSzPts val="1200"/>
              <a:buChar char="•"/>
              <a:defRPr sz="1200"/>
            </a:lvl7pPr>
            <a:lvl8pPr indent="-304800" lvl="7" marL="3657600" algn="l">
              <a:spcBef>
                <a:spcPts val="600"/>
              </a:spcBef>
              <a:spcAft>
                <a:spcPts val="0"/>
              </a:spcAft>
              <a:buSzPts val="1200"/>
              <a:buChar char="•"/>
              <a:defRPr sz="1200"/>
            </a:lvl8pPr>
            <a:lvl9pPr indent="-304800" lvl="8" marL="4114800" algn="l">
              <a:spcBef>
                <a:spcPts val="600"/>
              </a:spcBef>
              <a:spcAft>
                <a:spcPts val="600"/>
              </a:spcAft>
              <a:buSzPts val="1200"/>
              <a:buChar char="•"/>
              <a:defRPr sz="1200"/>
            </a:lvl9pPr>
          </a:lstStyle>
          <a:p/>
        </p:txBody>
      </p:sp>
      <p:sp>
        <p:nvSpPr>
          <p:cNvPr id="57" name="Google Shape;57;p11"/>
          <p:cNvSpPr txBox="1"/>
          <p:nvPr>
            <p:ph idx="2" type="body"/>
          </p:nvPr>
        </p:nvSpPr>
        <p:spPr>
          <a:xfrm>
            <a:off x="6170612" y="2667000"/>
            <a:ext cx="4876800" cy="3124200"/>
          </a:xfrm>
          <a:prstGeom prst="rect">
            <a:avLst/>
          </a:prstGeom>
          <a:noFill/>
          <a:ln>
            <a:noFill/>
          </a:ln>
        </p:spPr>
        <p:txBody>
          <a:bodyPr anchorCtr="0" anchor="ctr" bIns="45700" lIns="91425" spcFirstLastPara="1" rIns="91425" wrap="square" tIns="45700">
            <a:noAutofit/>
          </a:bodyPr>
          <a:lstStyle>
            <a:lvl1pPr indent="-342900" lvl="0" marL="457200" algn="l">
              <a:spcBef>
                <a:spcPts val="360"/>
              </a:spcBef>
              <a:spcAft>
                <a:spcPts val="0"/>
              </a:spcAft>
              <a:buSzPts val="1800"/>
              <a:buChar char="•"/>
              <a:defRPr sz="1800"/>
            </a:lvl1pPr>
            <a:lvl2pPr indent="-330200" lvl="1" marL="914400" algn="l">
              <a:spcBef>
                <a:spcPts val="600"/>
              </a:spcBef>
              <a:spcAft>
                <a:spcPts val="0"/>
              </a:spcAft>
              <a:buSzPts val="1600"/>
              <a:buChar char="•"/>
              <a:defRPr sz="1600"/>
            </a:lvl2pPr>
            <a:lvl3pPr indent="-317500" lvl="2" marL="1371600" algn="l">
              <a:spcBef>
                <a:spcPts val="600"/>
              </a:spcBef>
              <a:spcAft>
                <a:spcPts val="0"/>
              </a:spcAft>
              <a:buSzPts val="1400"/>
              <a:buChar char="•"/>
              <a:defRPr sz="1400"/>
            </a:lvl3pPr>
            <a:lvl4pPr indent="-304800" lvl="3" marL="1828800" algn="l">
              <a:spcBef>
                <a:spcPts val="600"/>
              </a:spcBef>
              <a:spcAft>
                <a:spcPts val="0"/>
              </a:spcAft>
              <a:buSzPts val="1200"/>
              <a:buChar char="•"/>
              <a:defRPr sz="1200"/>
            </a:lvl4pPr>
            <a:lvl5pPr indent="-304800" lvl="4" marL="2286000" algn="l">
              <a:spcBef>
                <a:spcPts val="600"/>
              </a:spcBef>
              <a:spcAft>
                <a:spcPts val="0"/>
              </a:spcAft>
              <a:buSzPts val="1200"/>
              <a:buChar char="•"/>
              <a:defRPr sz="1200"/>
            </a:lvl5pPr>
            <a:lvl6pPr indent="-304800" lvl="5" marL="2743200" algn="l">
              <a:spcBef>
                <a:spcPts val="600"/>
              </a:spcBef>
              <a:spcAft>
                <a:spcPts val="0"/>
              </a:spcAft>
              <a:buSzPts val="1200"/>
              <a:buChar char="•"/>
              <a:defRPr sz="1200"/>
            </a:lvl6pPr>
            <a:lvl7pPr indent="-304800" lvl="6" marL="3200400" algn="l">
              <a:spcBef>
                <a:spcPts val="600"/>
              </a:spcBef>
              <a:spcAft>
                <a:spcPts val="0"/>
              </a:spcAft>
              <a:buSzPts val="1200"/>
              <a:buChar char="•"/>
              <a:defRPr sz="1200"/>
            </a:lvl7pPr>
            <a:lvl8pPr indent="-304800" lvl="7" marL="3657600" algn="l">
              <a:spcBef>
                <a:spcPts val="600"/>
              </a:spcBef>
              <a:spcAft>
                <a:spcPts val="0"/>
              </a:spcAft>
              <a:buSzPts val="1200"/>
              <a:buChar char="•"/>
              <a:defRPr sz="1200"/>
            </a:lvl8pPr>
            <a:lvl9pPr indent="-304800" lvl="8" marL="4114800" algn="l">
              <a:spcBef>
                <a:spcPts val="600"/>
              </a:spcBef>
              <a:spcAft>
                <a:spcPts val="600"/>
              </a:spcAft>
              <a:buSzPts val="1200"/>
              <a:buChar char="•"/>
              <a:defRPr sz="1200"/>
            </a:lvl9pPr>
          </a:lstStyle>
          <a:p/>
        </p:txBody>
      </p:sp>
      <p:sp>
        <p:nvSpPr>
          <p:cNvPr id="58" name="Google Shape;58;p11"/>
          <p:cNvSpPr txBox="1"/>
          <p:nvPr>
            <p:ph idx="10" type="dt"/>
          </p:nvPr>
        </p:nvSpPr>
        <p:spPr>
          <a:xfrm>
            <a:off x="8837612" y="5883275"/>
            <a:ext cx="1600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11"/>
          <p:cNvSpPr txBox="1"/>
          <p:nvPr>
            <p:ph idx="11" type="ftr"/>
          </p:nvPr>
        </p:nvSpPr>
        <p:spPr>
          <a:xfrm>
            <a:off x="1141412" y="5883275"/>
            <a:ext cx="7543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11"/>
          <p:cNvSpPr txBox="1"/>
          <p:nvPr>
            <p:ph idx="12" type="sldNum"/>
          </p:nvPr>
        </p:nvSpPr>
        <p:spPr>
          <a:xfrm>
            <a:off x="10514012" y="5883275"/>
            <a:ext cx="5511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1" name="Shape 61"/>
        <p:cNvGrpSpPr/>
        <p:nvPr/>
      </p:nvGrpSpPr>
      <p:grpSpPr>
        <a:xfrm>
          <a:off x="0" y="0"/>
          <a:ext cx="0" cy="0"/>
          <a:chOff x="0" y="0"/>
          <a:chExt cx="0" cy="0"/>
        </a:xfrm>
      </p:grpSpPr>
      <p:sp>
        <p:nvSpPr>
          <p:cNvPr id="62" name="Google Shape;62;p12"/>
          <p:cNvSpPr txBox="1"/>
          <p:nvPr>
            <p:ph type="title"/>
          </p:nvPr>
        </p:nvSpPr>
        <p:spPr>
          <a:xfrm>
            <a:off x="1141413" y="609600"/>
            <a:ext cx="9905998" cy="1905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chemeClr val="lt1"/>
              </a:buClr>
              <a:buSzPts val="3200"/>
              <a:buFont typeface="Century Gothic"/>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12"/>
          <p:cNvSpPr txBox="1"/>
          <p:nvPr>
            <p:ph idx="1" type="body"/>
          </p:nvPr>
        </p:nvSpPr>
        <p:spPr>
          <a:xfrm>
            <a:off x="1429280" y="2658533"/>
            <a:ext cx="4588931" cy="576262"/>
          </a:xfrm>
          <a:prstGeom prst="rect">
            <a:avLst/>
          </a:prstGeom>
          <a:noFill/>
          <a:ln>
            <a:noFill/>
          </a:ln>
        </p:spPr>
        <p:txBody>
          <a:bodyPr anchorCtr="0" anchor="b" bIns="45700" lIns="91425" spcFirstLastPara="1" rIns="91425" wrap="square" tIns="45700">
            <a:noAutofit/>
          </a:bodyPr>
          <a:lstStyle>
            <a:lvl1pPr indent="-228600" lvl="0" marL="457200" algn="l">
              <a:spcBef>
                <a:spcPts val="560"/>
              </a:spcBef>
              <a:spcAft>
                <a:spcPts val="0"/>
              </a:spcAft>
              <a:buSzPts val="2800"/>
              <a:buNone/>
              <a:defRPr b="0" sz="2800"/>
            </a:lvl1pPr>
            <a:lvl2pPr indent="-228600" lvl="1" marL="914400" algn="l">
              <a:spcBef>
                <a:spcPts val="600"/>
              </a:spcBef>
              <a:spcAft>
                <a:spcPts val="0"/>
              </a:spcAft>
              <a:buSzPts val="2000"/>
              <a:buNone/>
              <a:defRPr b="1" sz="2000"/>
            </a:lvl2pPr>
            <a:lvl3pPr indent="-228600" lvl="2" marL="1371600" algn="l">
              <a:spcBef>
                <a:spcPts val="600"/>
              </a:spcBef>
              <a:spcAft>
                <a:spcPts val="0"/>
              </a:spcAft>
              <a:buSzPts val="1800"/>
              <a:buNone/>
              <a:defRPr b="1" sz="1800"/>
            </a:lvl3pPr>
            <a:lvl4pPr indent="-228600" lvl="3" marL="1828800" algn="l">
              <a:spcBef>
                <a:spcPts val="600"/>
              </a:spcBef>
              <a:spcAft>
                <a:spcPts val="0"/>
              </a:spcAft>
              <a:buSzPts val="1600"/>
              <a:buNone/>
              <a:defRPr b="1" sz="1600"/>
            </a:lvl4pPr>
            <a:lvl5pPr indent="-228600" lvl="4" marL="2286000" algn="l">
              <a:spcBef>
                <a:spcPts val="600"/>
              </a:spcBef>
              <a:spcAft>
                <a:spcPts val="0"/>
              </a:spcAft>
              <a:buSzPts val="1600"/>
              <a:buNone/>
              <a:defRPr b="1" sz="1600"/>
            </a:lvl5pPr>
            <a:lvl6pPr indent="-228600" lvl="5" marL="2743200" algn="l">
              <a:spcBef>
                <a:spcPts val="600"/>
              </a:spcBef>
              <a:spcAft>
                <a:spcPts val="0"/>
              </a:spcAft>
              <a:buSzPts val="1600"/>
              <a:buNone/>
              <a:defRPr b="1" sz="1600"/>
            </a:lvl6pPr>
            <a:lvl7pPr indent="-228600" lvl="6" marL="3200400" algn="l">
              <a:spcBef>
                <a:spcPts val="600"/>
              </a:spcBef>
              <a:spcAft>
                <a:spcPts val="0"/>
              </a:spcAft>
              <a:buSzPts val="1600"/>
              <a:buNone/>
              <a:defRPr b="1" sz="1600"/>
            </a:lvl7pPr>
            <a:lvl8pPr indent="-228600" lvl="7" marL="3657600" algn="l">
              <a:spcBef>
                <a:spcPts val="600"/>
              </a:spcBef>
              <a:spcAft>
                <a:spcPts val="0"/>
              </a:spcAft>
              <a:buSzPts val="1600"/>
              <a:buNone/>
              <a:defRPr b="1" sz="1600"/>
            </a:lvl8pPr>
            <a:lvl9pPr indent="-228600" lvl="8" marL="4114800" algn="l">
              <a:spcBef>
                <a:spcPts val="600"/>
              </a:spcBef>
              <a:spcAft>
                <a:spcPts val="600"/>
              </a:spcAft>
              <a:buSzPts val="1600"/>
              <a:buNone/>
              <a:defRPr b="1" sz="1600"/>
            </a:lvl9pPr>
          </a:lstStyle>
          <a:p/>
        </p:txBody>
      </p:sp>
      <p:sp>
        <p:nvSpPr>
          <p:cNvPr id="64" name="Google Shape;64;p12"/>
          <p:cNvSpPr txBox="1"/>
          <p:nvPr>
            <p:ph idx="2" type="body"/>
          </p:nvPr>
        </p:nvSpPr>
        <p:spPr>
          <a:xfrm>
            <a:off x="1141412" y="3243262"/>
            <a:ext cx="4876800" cy="25479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sz="1800"/>
            </a:lvl1pPr>
            <a:lvl2pPr indent="-330200" lvl="1" marL="914400" algn="l">
              <a:spcBef>
                <a:spcPts val="600"/>
              </a:spcBef>
              <a:spcAft>
                <a:spcPts val="0"/>
              </a:spcAft>
              <a:buSzPts val="1600"/>
              <a:buChar char="•"/>
              <a:defRPr sz="1600"/>
            </a:lvl2pPr>
            <a:lvl3pPr indent="-317500" lvl="2" marL="1371600" algn="l">
              <a:spcBef>
                <a:spcPts val="600"/>
              </a:spcBef>
              <a:spcAft>
                <a:spcPts val="0"/>
              </a:spcAft>
              <a:buSzPts val="1400"/>
              <a:buChar char="•"/>
              <a:defRPr sz="1400"/>
            </a:lvl3pPr>
            <a:lvl4pPr indent="-304800" lvl="3" marL="1828800" algn="l">
              <a:spcBef>
                <a:spcPts val="600"/>
              </a:spcBef>
              <a:spcAft>
                <a:spcPts val="0"/>
              </a:spcAft>
              <a:buSzPts val="1200"/>
              <a:buChar char="•"/>
              <a:defRPr sz="1200"/>
            </a:lvl4pPr>
            <a:lvl5pPr indent="-304800" lvl="4" marL="2286000" algn="l">
              <a:spcBef>
                <a:spcPts val="600"/>
              </a:spcBef>
              <a:spcAft>
                <a:spcPts val="0"/>
              </a:spcAft>
              <a:buSzPts val="1200"/>
              <a:buChar char="•"/>
              <a:defRPr sz="1200"/>
            </a:lvl5pPr>
            <a:lvl6pPr indent="-304800" lvl="5" marL="2743200" algn="l">
              <a:spcBef>
                <a:spcPts val="600"/>
              </a:spcBef>
              <a:spcAft>
                <a:spcPts val="0"/>
              </a:spcAft>
              <a:buSzPts val="1200"/>
              <a:buChar char="•"/>
              <a:defRPr sz="1200"/>
            </a:lvl6pPr>
            <a:lvl7pPr indent="-304800" lvl="6" marL="3200400" algn="l">
              <a:spcBef>
                <a:spcPts val="600"/>
              </a:spcBef>
              <a:spcAft>
                <a:spcPts val="0"/>
              </a:spcAft>
              <a:buSzPts val="1200"/>
              <a:buChar char="•"/>
              <a:defRPr sz="1200"/>
            </a:lvl7pPr>
            <a:lvl8pPr indent="-304800" lvl="7" marL="3657600" algn="l">
              <a:spcBef>
                <a:spcPts val="600"/>
              </a:spcBef>
              <a:spcAft>
                <a:spcPts val="0"/>
              </a:spcAft>
              <a:buSzPts val="1200"/>
              <a:buChar char="•"/>
              <a:defRPr sz="1200"/>
            </a:lvl8pPr>
            <a:lvl9pPr indent="-304800" lvl="8" marL="4114800" algn="l">
              <a:spcBef>
                <a:spcPts val="600"/>
              </a:spcBef>
              <a:spcAft>
                <a:spcPts val="600"/>
              </a:spcAft>
              <a:buSzPts val="1200"/>
              <a:buChar char="•"/>
              <a:defRPr sz="1200"/>
            </a:lvl9pPr>
          </a:lstStyle>
          <a:p/>
        </p:txBody>
      </p:sp>
      <p:sp>
        <p:nvSpPr>
          <p:cNvPr id="65" name="Google Shape;65;p12"/>
          <p:cNvSpPr txBox="1"/>
          <p:nvPr>
            <p:ph idx="3" type="body"/>
          </p:nvPr>
        </p:nvSpPr>
        <p:spPr>
          <a:xfrm>
            <a:off x="6443133" y="2667000"/>
            <a:ext cx="4604280" cy="576262"/>
          </a:xfrm>
          <a:prstGeom prst="rect">
            <a:avLst/>
          </a:prstGeom>
          <a:noFill/>
          <a:ln>
            <a:noFill/>
          </a:ln>
        </p:spPr>
        <p:txBody>
          <a:bodyPr anchorCtr="0" anchor="b" bIns="45700" lIns="91425" spcFirstLastPara="1" rIns="91425" wrap="square" tIns="45700">
            <a:noAutofit/>
          </a:bodyPr>
          <a:lstStyle>
            <a:lvl1pPr indent="-228600" lvl="0" marL="457200" algn="l">
              <a:spcBef>
                <a:spcPts val="560"/>
              </a:spcBef>
              <a:spcAft>
                <a:spcPts val="0"/>
              </a:spcAft>
              <a:buSzPts val="2800"/>
              <a:buNone/>
              <a:defRPr b="0" sz="2800"/>
            </a:lvl1pPr>
            <a:lvl2pPr indent="-228600" lvl="1" marL="914400" algn="l">
              <a:spcBef>
                <a:spcPts val="600"/>
              </a:spcBef>
              <a:spcAft>
                <a:spcPts val="0"/>
              </a:spcAft>
              <a:buSzPts val="2000"/>
              <a:buNone/>
              <a:defRPr b="1" sz="2000"/>
            </a:lvl2pPr>
            <a:lvl3pPr indent="-228600" lvl="2" marL="1371600" algn="l">
              <a:spcBef>
                <a:spcPts val="600"/>
              </a:spcBef>
              <a:spcAft>
                <a:spcPts val="0"/>
              </a:spcAft>
              <a:buSzPts val="1800"/>
              <a:buNone/>
              <a:defRPr b="1" sz="1800"/>
            </a:lvl3pPr>
            <a:lvl4pPr indent="-228600" lvl="3" marL="1828800" algn="l">
              <a:spcBef>
                <a:spcPts val="600"/>
              </a:spcBef>
              <a:spcAft>
                <a:spcPts val="0"/>
              </a:spcAft>
              <a:buSzPts val="1600"/>
              <a:buNone/>
              <a:defRPr b="1" sz="1600"/>
            </a:lvl4pPr>
            <a:lvl5pPr indent="-228600" lvl="4" marL="2286000" algn="l">
              <a:spcBef>
                <a:spcPts val="600"/>
              </a:spcBef>
              <a:spcAft>
                <a:spcPts val="0"/>
              </a:spcAft>
              <a:buSzPts val="1600"/>
              <a:buNone/>
              <a:defRPr b="1" sz="1600"/>
            </a:lvl5pPr>
            <a:lvl6pPr indent="-228600" lvl="5" marL="2743200" algn="l">
              <a:spcBef>
                <a:spcPts val="600"/>
              </a:spcBef>
              <a:spcAft>
                <a:spcPts val="0"/>
              </a:spcAft>
              <a:buSzPts val="1600"/>
              <a:buNone/>
              <a:defRPr b="1" sz="1600"/>
            </a:lvl6pPr>
            <a:lvl7pPr indent="-228600" lvl="6" marL="3200400" algn="l">
              <a:spcBef>
                <a:spcPts val="600"/>
              </a:spcBef>
              <a:spcAft>
                <a:spcPts val="0"/>
              </a:spcAft>
              <a:buSzPts val="1600"/>
              <a:buNone/>
              <a:defRPr b="1" sz="1600"/>
            </a:lvl7pPr>
            <a:lvl8pPr indent="-228600" lvl="7" marL="3657600" algn="l">
              <a:spcBef>
                <a:spcPts val="600"/>
              </a:spcBef>
              <a:spcAft>
                <a:spcPts val="0"/>
              </a:spcAft>
              <a:buSzPts val="1600"/>
              <a:buNone/>
              <a:defRPr b="1" sz="1600"/>
            </a:lvl8pPr>
            <a:lvl9pPr indent="-228600" lvl="8" marL="4114800" algn="l">
              <a:spcBef>
                <a:spcPts val="600"/>
              </a:spcBef>
              <a:spcAft>
                <a:spcPts val="600"/>
              </a:spcAft>
              <a:buSzPts val="1600"/>
              <a:buNone/>
              <a:defRPr b="1" sz="1600"/>
            </a:lvl9pPr>
          </a:lstStyle>
          <a:p/>
        </p:txBody>
      </p:sp>
      <p:sp>
        <p:nvSpPr>
          <p:cNvPr id="66" name="Google Shape;66;p12"/>
          <p:cNvSpPr txBox="1"/>
          <p:nvPr>
            <p:ph idx="4" type="body"/>
          </p:nvPr>
        </p:nvSpPr>
        <p:spPr>
          <a:xfrm>
            <a:off x="6170612" y="3243262"/>
            <a:ext cx="4876801" cy="25479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sz="1800"/>
            </a:lvl1pPr>
            <a:lvl2pPr indent="-330200" lvl="1" marL="914400" algn="l">
              <a:spcBef>
                <a:spcPts val="600"/>
              </a:spcBef>
              <a:spcAft>
                <a:spcPts val="0"/>
              </a:spcAft>
              <a:buSzPts val="1600"/>
              <a:buChar char="•"/>
              <a:defRPr sz="1600"/>
            </a:lvl2pPr>
            <a:lvl3pPr indent="-317500" lvl="2" marL="1371600" algn="l">
              <a:spcBef>
                <a:spcPts val="600"/>
              </a:spcBef>
              <a:spcAft>
                <a:spcPts val="0"/>
              </a:spcAft>
              <a:buSzPts val="1400"/>
              <a:buChar char="•"/>
              <a:defRPr sz="1400"/>
            </a:lvl3pPr>
            <a:lvl4pPr indent="-304800" lvl="3" marL="1828800" algn="l">
              <a:spcBef>
                <a:spcPts val="600"/>
              </a:spcBef>
              <a:spcAft>
                <a:spcPts val="0"/>
              </a:spcAft>
              <a:buSzPts val="1200"/>
              <a:buChar char="•"/>
              <a:defRPr sz="1200"/>
            </a:lvl4pPr>
            <a:lvl5pPr indent="-304800" lvl="4" marL="2286000" algn="l">
              <a:spcBef>
                <a:spcPts val="600"/>
              </a:spcBef>
              <a:spcAft>
                <a:spcPts val="0"/>
              </a:spcAft>
              <a:buSzPts val="1200"/>
              <a:buChar char="•"/>
              <a:defRPr sz="1200"/>
            </a:lvl5pPr>
            <a:lvl6pPr indent="-304800" lvl="5" marL="2743200" algn="l">
              <a:spcBef>
                <a:spcPts val="600"/>
              </a:spcBef>
              <a:spcAft>
                <a:spcPts val="0"/>
              </a:spcAft>
              <a:buSzPts val="1200"/>
              <a:buChar char="•"/>
              <a:defRPr sz="1200"/>
            </a:lvl6pPr>
            <a:lvl7pPr indent="-304800" lvl="6" marL="3200400" algn="l">
              <a:spcBef>
                <a:spcPts val="600"/>
              </a:spcBef>
              <a:spcAft>
                <a:spcPts val="0"/>
              </a:spcAft>
              <a:buSzPts val="1200"/>
              <a:buChar char="•"/>
              <a:defRPr sz="1200"/>
            </a:lvl7pPr>
            <a:lvl8pPr indent="-304800" lvl="7" marL="3657600" algn="l">
              <a:spcBef>
                <a:spcPts val="600"/>
              </a:spcBef>
              <a:spcAft>
                <a:spcPts val="0"/>
              </a:spcAft>
              <a:buSzPts val="1200"/>
              <a:buChar char="•"/>
              <a:defRPr sz="1200"/>
            </a:lvl8pPr>
            <a:lvl9pPr indent="-304800" lvl="8" marL="4114800" algn="l">
              <a:spcBef>
                <a:spcPts val="600"/>
              </a:spcBef>
              <a:spcAft>
                <a:spcPts val="600"/>
              </a:spcAft>
              <a:buSzPts val="1200"/>
              <a:buChar char="•"/>
              <a:defRPr sz="1200"/>
            </a:lvl9pPr>
          </a:lstStyle>
          <a:p/>
        </p:txBody>
      </p:sp>
      <p:sp>
        <p:nvSpPr>
          <p:cNvPr id="67" name="Google Shape;67;p12"/>
          <p:cNvSpPr txBox="1"/>
          <p:nvPr>
            <p:ph idx="10" type="dt"/>
          </p:nvPr>
        </p:nvSpPr>
        <p:spPr>
          <a:xfrm>
            <a:off x="8837612" y="5883275"/>
            <a:ext cx="1600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 name="Google Shape;68;p12"/>
          <p:cNvSpPr txBox="1"/>
          <p:nvPr>
            <p:ph idx="11" type="ftr"/>
          </p:nvPr>
        </p:nvSpPr>
        <p:spPr>
          <a:xfrm>
            <a:off x="1141412" y="5883275"/>
            <a:ext cx="7543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 name="Google Shape;69;p12"/>
          <p:cNvSpPr txBox="1"/>
          <p:nvPr>
            <p:ph idx="12" type="sldNum"/>
          </p:nvPr>
        </p:nvSpPr>
        <p:spPr>
          <a:xfrm>
            <a:off x="10514012" y="5883275"/>
            <a:ext cx="5511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 name="Shape 70"/>
        <p:cNvGrpSpPr/>
        <p:nvPr/>
      </p:nvGrpSpPr>
      <p:grpSpPr>
        <a:xfrm>
          <a:off x="0" y="0"/>
          <a:ext cx="0" cy="0"/>
          <a:chOff x="0" y="0"/>
          <a:chExt cx="0" cy="0"/>
        </a:xfrm>
      </p:grpSpPr>
      <p:sp>
        <p:nvSpPr>
          <p:cNvPr id="71" name="Google Shape;71;p13"/>
          <p:cNvSpPr txBox="1"/>
          <p:nvPr>
            <p:ph type="title"/>
          </p:nvPr>
        </p:nvSpPr>
        <p:spPr>
          <a:xfrm>
            <a:off x="1141413" y="609600"/>
            <a:ext cx="9905998" cy="1905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chemeClr val="l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13"/>
          <p:cNvSpPr txBox="1"/>
          <p:nvPr>
            <p:ph idx="10" type="dt"/>
          </p:nvPr>
        </p:nvSpPr>
        <p:spPr>
          <a:xfrm>
            <a:off x="8837612" y="5883275"/>
            <a:ext cx="1600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13"/>
          <p:cNvSpPr txBox="1"/>
          <p:nvPr>
            <p:ph idx="11" type="ftr"/>
          </p:nvPr>
        </p:nvSpPr>
        <p:spPr>
          <a:xfrm>
            <a:off x="1141412" y="5883275"/>
            <a:ext cx="7543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 name="Google Shape;74;p13"/>
          <p:cNvSpPr txBox="1"/>
          <p:nvPr>
            <p:ph idx="12" type="sldNum"/>
          </p:nvPr>
        </p:nvSpPr>
        <p:spPr>
          <a:xfrm>
            <a:off x="10514012" y="5883275"/>
            <a:ext cx="5511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5" name="Shape 75"/>
        <p:cNvGrpSpPr/>
        <p:nvPr/>
      </p:nvGrpSpPr>
      <p:grpSpPr>
        <a:xfrm>
          <a:off x="0" y="0"/>
          <a:ext cx="0" cy="0"/>
          <a:chOff x="0" y="0"/>
          <a:chExt cx="0" cy="0"/>
        </a:xfrm>
      </p:grpSpPr>
      <p:sp>
        <p:nvSpPr>
          <p:cNvPr id="76" name="Google Shape;76;p14"/>
          <p:cNvSpPr txBox="1"/>
          <p:nvPr>
            <p:ph idx="10" type="dt"/>
          </p:nvPr>
        </p:nvSpPr>
        <p:spPr>
          <a:xfrm>
            <a:off x="8837612" y="5883275"/>
            <a:ext cx="1600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4"/>
          <p:cNvSpPr txBox="1"/>
          <p:nvPr>
            <p:ph idx="11" type="ftr"/>
          </p:nvPr>
        </p:nvSpPr>
        <p:spPr>
          <a:xfrm>
            <a:off x="1141412" y="5883275"/>
            <a:ext cx="7543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14"/>
          <p:cNvSpPr txBox="1"/>
          <p:nvPr>
            <p:ph idx="12" type="sldNum"/>
          </p:nvPr>
        </p:nvSpPr>
        <p:spPr>
          <a:xfrm>
            <a:off x="10514012" y="5883275"/>
            <a:ext cx="5511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9" name="Shape 79"/>
        <p:cNvGrpSpPr/>
        <p:nvPr/>
      </p:nvGrpSpPr>
      <p:grpSpPr>
        <a:xfrm>
          <a:off x="0" y="0"/>
          <a:ext cx="0" cy="0"/>
          <a:chOff x="0" y="0"/>
          <a:chExt cx="0" cy="0"/>
        </a:xfrm>
      </p:grpSpPr>
      <p:sp>
        <p:nvSpPr>
          <p:cNvPr id="80" name="Google Shape;80;p15"/>
          <p:cNvSpPr txBox="1"/>
          <p:nvPr>
            <p:ph type="title"/>
          </p:nvPr>
        </p:nvSpPr>
        <p:spPr>
          <a:xfrm>
            <a:off x="1141411" y="1600200"/>
            <a:ext cx="3549121" cy="13716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lt1"/>
              </a:buClr>
              <a:buSzPts val="2400"/>
              <a:buFont typeface="Century Gothic"/>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 name="Google Shape;81;p15"/>
          <p:cNvSpPr txBox="1"/>
          <p:nvPr>
            <p:ph idx="1" type="body"/>
          </p:nvPr>
        </p:nvSpPr>
        <p:spPr>
          <a:xfrm>
            <a:off x="5103812" y="609601"/>
            <a:ext cx="5943601" cy="5181600"/>
          </a:xfrm>
          <a:prstGeom prst="rect">
            <a:avLst/>
          </a:prstGeom>
          <a:noFill/>
          <a:ln>
            <a:noFill/>
          </a:ln>
        </p:spPr>
        <p:txBody>
          <a:bodyPr anchorCtr="0" anchor="ctr" bIns="45700" lIns="91425" spcFirstLastPara="1" rIns="91425" wrap="square" tIns="45700">
            <a:noAutofit/>
          </a:bodyPr>
          <a:lstStyle>
            <a:lvl1pPr indent="-355600" lvl="0" marL="457200" algn="l">
              <a:spcBef>
                <a:spcPts val="400"/>
              </a:spcBef>
              <a:spcAft>
                <a:spcPts val="0"/>
              </a:spcAft>
              <a:buSzPts val="2000"/>
              <a:buChar char="•"/>
              <a:defRPr sz="2000"/>
            </a:lvl1pPr>
            <a:lvl2pPr indent="-342900" lvl="1" marL="914400" algn="l">
              <a:spcBef>
                <a:spcPts val="600"/>
              </a:spcBef>
              <a:spcAft>
                <a:spcPts val="0"/>
              </a:spcAft>
              <a:buSzPts val="1800"/>
              <a:buChar char="•"/>
              <a:defRPr sz="1800"/>
            </a:lvl2pPr>
            <a:lvl3pPr indent="-330200" lvl="2" marL="1371600" algn="l">
              <a:spcBef>
                <a:spcPts val="600"/>
              </a:spcBef>
              <a:spcAft>
                <a:spcPts val="0"/>
              </a:spcAft>
              <a:buSzPts val="1600"/>
              <a:buChar char="•"/>
              <a:defRPr sz="1600"/>
            </a:lvl3pPr>
            <a:lvl4pPr indent="-317500" lvl="3" marL="1828800" algn="l">
              <a:spcBef>
                <a:spcPts val="600"/>
              </a:spcBef>
              <a:spcAft>
                <a:spcPts val="0"/>
              </a:spcAft>
              <a:buSzPts val="1400"/>
              <a:buChar char="•"/>
              <a:defRPr sz="1400"/>
            </a:lvl4pPr>
            <a:lvl5pPr indent="-317500" lvl="4" marL="2286000" algn="l">
              <a:spcBef>
                <a:spcPts val="600"/>
              </a:spcBef>
              <a:spcAft>
                <a:spcPts val="0"/>
              </a:spcAft>
              <a:buSzPts val="1400"/>
              <a:buChar char="•"/>
              <a:defRPr sz="1400"/>
            </a:lvl5pPr>
            <a:lvl6pPr indent="-317500" lvl="5" marL="2743200" algn="l">
              <a:spcBef>
                <a:spcPts val="600"/>
              </a:spcBef>
              <a:spcAft>
                <a:spcPts val="0"/>
              </a:spcAft>
              <a:buSzPts val="1400"/>
              <a:buChar char="•"/>
              <a:defRPr sz="1400"/>
            </a:lvl6pPr>
            <a:lvl7pPr indent="-317500" lvl="6" marL="3200400" algn="l">
              <a:spcBef>
                <a:spcPts val="600"/>
              </a:spcBef>
              <a:spcAft>
                <a:spcPts val="0"/>
              </a:spcAft>
              <a:buSzPts val="1400"/>
              <a:buChar char="•"/>
              <a:defRPr sz="1400"/>
            </a:lvl7pPr>
            <a:lvl8pPr indent="-317500" lvl="7" marL="3657600" algn="l">
              <a:spcBef>
                <a:spcPts val="600"/>
              </a:spcBef>
              <a:spcAft>
                <a:spcPts val="0"/>
              </a:spcAft>
              <a:buSzPts val="1400"/>
              <a:buChar char="•"/>
              <a:defRPr sz="1400"/>
            </a:lvl8pPr>
            <a:lvl9pPr indent="-317500" lvl="8" marL="4114800" algn="l">
              <a:spcBef>
                <a:spcPts val="600"/>
              </a:spcBef>
              <a:spcAft>
                <a:spcPts val="600"/>
              </a:spcAft>
              <a:buSzPts val="1400"/>
              <a:buChar char="•"/>
              <a:defRPr sz="1400"/>
            </a:lvl9pPr>
          </a:lstStyle>
          <a:p/>
        </p:txBody>
      </p:sp>
      <p:sp>
        <p:nvSpPr>
          <p:cNvPr id="82" name="Google Shape;82;p15"/>
          <p:cNvSpPr txBox="1"/>
          <p:nvPr>
            <p:ph idx="2" type="body"/>
          </p:nvPr>
        </p:nvSpPr>
        <p:spPr>
          <a:xfrm>
            <a:off x="1141411" y="2971800"/>
            <a:ext cx="3549121" cy="1828800"/>
          </a:xfrm>
          <a:prstGeom prst="rect">
            <a:avLst/>
          </a:prstGeom>
          <a:noFill/>
          <a:ln>
            <a:noFill/>
          </a:ln>
        </p:spPr>
        <p:txBody>
          <a:bodyPr anchorCtr="0" anchor="ctr"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600"/>
              </a:spcBef>
              <a:spcAft>
                <a:spcPts val="0"/>
              </a:spcAft>
              <a:buSzPts val="1200"/>
              <a:buNone/>
              <a:defRPr sz="1200"/>
            </a:lvl2pPr>
            <a:lvl3pPr indent="-228600" lvl="2" marL="1371600" algn="l">
              <a:spcBef>
                <a:spcPts val="600"/>
              </a:spcBef>
              <a:spcAft>
                <a:spcPts val="0"/>
              </a:spcAft>
              <a:buSzPts val="1000"/>
              <a:buNone/>
              <a:defRPr sz="1000"/>
            </a:lvl3pPr>
            <a:lvl4pPr indent="-228600" lvl="3" marL="1828800" algn="l">
              <a:spcBef>
                <a:spcPts val="600"/>
              </a:spcBef>
              <a:spcAft>
                <a:spcPts val="0"/>
              </a:spcAft>
              <a:buSzPts val="900"/>
              <a:buNone/>
              <a:defRPr sz="900"/>
            </a:lvl4pPr>
            <a:lvl5pPr indent="-228600" lvl="4" marL="2286000" algn="l">
              <a:spcBef>
                <a:spcPts val="600"/>
              </a:spcBef>
              <a:spcAft>
                <a:spcPts val="0"/>
              </a:spcAft>
              <a:buSzPts val="900"/>
              <a:buNone/>
              <a:defRPr sz="900"/>
            </a:lvl5pPr>
            <a:lvl6pPr indent="-228600" lvl="5" marL="2743200" algn="l">
              <a:spcBef>
                <a:spcPts val="600"/>
              </a:spcBef>
              <a:spcAft>
                <a:spcPts val="0"/>
              </a:spcAft>
              <a:buSzPts val="900"/>
              <a:buNone/>
              <a:defRPr sz="900"/>
            </a:lvl6pPr>
            <a:lvl7pPr indent="-228600" lvl="6" marL="3200400" algn="l">
              <a:spcBef>
                <a:spcPts val="600"/>
              </a:spcBef>
              <a:spcAft>
                <a:spcPts val="0"/>
              </a:spcAft>
              <a:buSzPts val="900"/>
              <a:buNone/>
              <a:defRPr sz="900"/>
            </a:lvl7pPr>
            <a:lvl8pPr indent="-228600" lvl="7" marL="3657600" algn="l">
              <a:spcBef>
                <a:spcPts val="600"/>
              </a:spcBef>
              <a:spcAft>
                <a:spcPts val="0"/>
              </a:spcAft>
              <a:buSzPts val="900"/>
              <a:buNone/>
              <a:defRPr sz="900"/>
            </a:lvl8pPr>
            <a:lvl9pPr indent="-228600" lvl="8" marL="4114800" algn="l">
              <a:spcBef>
                <a:spcPts val="600"/>
              </a:spcBef>
              <a:spcAft>
                <a:spcPts val="600"/>
              </a:spcAft>
              <a:buSzPts val="900"/>
              <a:buNone/>
              <a:defRPr sz="900"/>
            </a:lvl9pPr>
          </a:lstStyle>
          <a:p/>
        </p:txBody>
      </p:sp>
      <p:sp>
        <p:nvSpPr>
          <p:cNvPr id="83" name="Google Shape;83;p15"/>
          <p:cNvSpPr txBox="1"/>
          <p:nvPr>
            <p:ph idx="10" type="dt"/>
          </p:nvPr>
        </p:nvSpPr>
        <p:spPr>
          <a:xfrm>
            <a:off x="8837612" y="5883275"/>
            <a:ext cx="1600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 name="Google Shape;84;p15"/>
          <p:cNvSpPr txBox="1"/>
          <p:nvPr>
            <p:ph idx="11" type="ftr"/>
          </p:nvPr>
        </p:nvSpPr>
        <p:spPr>
          <a:xfrm>
            <a:off x="1141412" y="5883275"/>
            <a:ext cx="7543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 name="Google Shape;85;p15"/>
          <p:cNvSpPr txBox="1"/>
          <p:nvPr>
            <p:ph idx="12" type="sldNum"/>
          </p:nvPr>
        </p:nvSpPr>
        <p:spPr>
          <a:xfrm>
            <a:off x="10514012" y="5883275"/>
            <a:ext cx="5511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6" name="Shape 86"/>
        <p:cNvGrpSpPr/>
        <p:nvPr/>
      </p:nvGrpSpPr>
      <p:grpSpPr>
        <a:xfrm>
          <a:off x="0" y="0"/>
          <a:ext cx="0" cy="0"/>
          <a:chOff x="0" y="0"/>
          <a:chExt cx="0" cy="0"/>
        </a:xfrm>
      </p:grpSpPr>
      <p:sp>
        <p:nvSpPr>
          <p:cNvPr id="87" name="Google Shape;87;p16"/>
          <p:cNvSpPr txBox="1"/>
          <p:nvPr>
            <p:ph type="title"/>
          </p:nvPr>
        </p:nvSpPr>
        <p:spPr>
          <a:xfrm>
            <a:off x="1141411" y="1600200"/>
            <a:ext cx="5334001" cy="13716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lt1"/>
              </a:buClr>
              <a:buSzPts val="2800"/>
              <a:buFont typeface="Century Gothic"/>
              <a:buNone/>
              <a:defRPr b="0"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 name="Google Shape;88;p16"/>
          <p:cNvSpPr/>
          <p:nvPr>
            <p:ph idx="2" type="pic"/>
          </p:nvPr>
        </p:nvSpPr>
        <p:spPr>
          <a:xfrm>
            <a:off x="7433733" y="-18288"/>
            <a:ext cx="3276599" cy="6903720"/>
          </a:xfrm>
          <a:prstGeom prst="rect">
            <a:avLst/>
          </a:prstGeom>
          <a:noFill/>
          <a:ln cap="flat" cmpd="sng" w="38100">
            <a:solidFill>
              <a:schemeClr val="dk2"/>
            </a:solidFill>
            <a:prstDash val="solid"/>
            <a:round/>
            <a:headEnd len="sm" w="sm" type="none"/>
            <a:tailEnd len="sm" w="sm" type="none"/>
          </a:ln>
        </p:spPr>
        <p:txBody>
          <a:bodyPr anchorCtr="0" anchor="t" bIns="45700" lIns="91425" spcFirstLastPara="1" rIns="91425" wrap="square" tIns="45700">
            <a:noAutofit/>
          </a:bodyPr>
          <a:lstStyle>
            <a:lvl1pPr lvl="0" marR="0" rtl="0" algn="ctr">
              <a:spcBef>
                <a:spcPts val="320"/>
              </a:spcBef>
              <a:spcAft>
                <a:spcPts val="0"/>
              </a:spcAft>
              <a:buClr>
                <a:schemeClr val="lt1"/>
              </a:buClr>
              <a:buSzPts val="1600"/>
              <a:buFont typeface="Arial"/>
              <a:buNone/>
              <a:defRPr b="0" i="0" sz="1600" u="none" cap="small" strike="noStrike">
                <a:solidFill>
                  <a:schemeClr val="lt1"/>
                </a:solidFill>
                <a:latin typeface="Century Gothic"/>
                <a:ea typeface="Century Gothic"/>
                <a:cs typeface="Century Gothic"/>
                <a:sym typeface="Century Gothic"/>
              </a:defRPr>
            </a:lvl1pPr>
            <a:lvl2pPr lvl="1" marR="0" rtl="0" algn="l">
              <a:spcBef>
                <a:spcPts val="600"/>
              </a:spcBef>
              <a:spcAft>
                <a:spcPts val="0"/>
              </a:spcAft>
              <a:buClr>
                <a:schemeClr val="lt1"/>
              </a:buClr>
              <a:buSzPts val="1600"/>
              <a:buFont typeface="Arial"/>
              <a:buNone/>
              <a:defRPr b="0" i="0" sz="1600" u="none" cap="small" strike="noStrike">
                <a:solidFill>
                  <a:schemeClr val="lt1"/>
                </a:solidFill>
                <a:latin typeface="Century Gothic"/>
                <a:ea typeface="Century Gothic"/>
                <a:cs typeface="Century Gothic"/>
                <a:sym typeface="Century Gothic"/>
              </a:defRPr>
            </a:lvl2pPr>
            <a:lvl3pPr lvl="2" marR="0" rtl="0" algn="l">
              <a:spcBef>
                <a:spcPts val="600"/>
              </a:spcBef>
              <a:spcAft>
                <a:spcPts val="0"/>
              </a:spcAft>
              <a:buClr>
                <a:schemeClr val="lt1"/>
              </a:buClr>
              <a:buSzPts val="1600"/>
              <a:buFont typeface="Arial"/>
              <a:buNone/>
              <a:defRPr b="0" i="0" sz="1600" u="none" cap="small" strike="noStrike">
                <a:solidFill>
                  <a:schemeClr val="lt1"/>
                </a:solidFill>
                <a:latin typeface="Century Gothic"/>
                <a:ea typeface="Century Gothic"/>
                <a:cs typeface="Century Gothic"/>
                <a:sym typeface="Century Gothic"/>
              </a:defRPr>
            </a:lvl3pPr>
            <a:lvl4pPr lvl="3" marR="0" rtl="0" algn="l">
              <a:spcBef>
                <a:spcPts val="600"/>
              </a:spcBef>
              <a:spcAft>
                <a:spcPts val="0"/>
              </a:spcAft>
              <a:buClr>
                <a:schemeClr val="lt1"/>
              </a:buClr>
              <a:buSzPts val="1600"/>
              <a:buFont typeface="Arial"/>
              <a:buNone/>
              <a:defRPr b="0" i="0" sz="1600" u="none" cap="small" strike="noStrike">
                <a:solidFill>
                  <a:schemeClr val="lt1"/>
                </a:solidFill>
                <a:latin typeface="Century Gothic"/>
                <a:ea typeface="Century Gothic"/>
                <a:cs typeface="Century Gothic"/>
                <a:sym typeface="Century Gothic"/>
              </a:defRPr>
            </a:lvl4pPr>
            <a:lvl5pPr lvl="4" marR="0" rtl="0" algn="l">
              <a:spcBef>
                <a:spcPts val="600"/>
              </a:spcBef>
              <a:spcAft>
                <a:spcPts val="0"/>
              </a:spcAft>
              <a:buClr>
                <a:schemeClr val="lt1"/>
              </a:buClr>
              <a:buSzPts val="1600"/>
              <a:buFont typeface="Arial"/>
              <a:buNone/>
              <a:defRPr b="0" i="0" sz="1600" u="none" cap="small" strike="noStrike">
                <a:solidFill>
                  <a:schemeClr val="lt1"/>
                </a:solidFill>
                <a:latin typeface="Century Gothic"/>
                <a:ea typeface="Century Gothic"/>
                <a:cs typeface="Century Gothic"/>
                <a:sym typeface="Century Gothic"/>
              </a:defRPr>
            </a:lvl5pPr>
            <a:lvl6pPr lvl="5" marR="0" rtl="0" algn="l">
              <a:spcBef>
                <a:spcPts val="600"/>
              </a:spcBef>
              <a:spcAft>
                <a:spcPts val="0"/>
              </a:spcAft>
              <a:buClr>
                <a:schemeClr val="lt1"/>
              </a:buClr>
              <a:buSzPts val="1600"/>
              <a:buFont typeface="Arial"/>
              <a:buNone/>
              <a:defRPr b="0" i="0" sz="1600" u="none" cap="small" strike="noStrike">
                <a:solidFill>
                  <a:schemeClr val="lt1"/>
                </a:solidFill>
                <a:latin typeface="Century Gothic"/>
                <a:ea typeface="Century Gothic"/>
                <a:cs typeface="Century Gothic"/>
                <a:sym typeface="Century Gothic"/>
              </a:defRPr>
            </a:lvl6pPr>
            <a:lvl7pPr lvl="6" marR="0" rtl="0" algn="l">
              <a:spcBef>
                <a:spcPts val="600"/>
              </a:spcBef>
              <a:spcAft>
                <a:spcPts val="0"/>
              </a:spcAft>
              <a:buClr>
                <a:schemeClr val="lt1"/>
              </a:buClr>
              <a:buSzPts val="1600"/>
              <a:buFont typeface="Arial"/>
              <a:buNone/>
              <a:defRPr b="0" i="0" sz="1600" u="none" cap="small" strike="noStrike">
                <a:solidFill>
                  <a:schemeClr val="lt1"/>
                </a:solidFill>
                <a:latin typeface="Century Gothic"/>
                <a:ea typeface="Century Gothic"/>
                <a:cs typeface="Century Gothic"/>
                <a:sym typeface="Century Gothic"/>
              </a:defRPr>
            </a:lvl7pPr>
            <a:lvl8pPr lvl="7" marR="0" rtl="0" algn="l">
              <a:spcBef>
                <a:spcPts val="600"/>
              </a:spcBef>
              <a:spcAft>
                <a:spcPts val="0"/>
              </a:spcAft>
              <a:buClr>
                <a:schemeClr val="lt1"/>
              </a:buClr>
              <a:buSzPts val="1600"/>
              <a:buFont typeface="Arial"/>
              <a:buNone/>
              <a:defRPr b="0" i="0" sz="1600" u="none" cap="small" strike="noStrike">
                <a:solidFill>
                  <a:schemeClr val="lt1"/>
                </a:solidFill>
                <a:latin typeface="Century Gothic"/>
                <a:ea typeface="Century Gothic"/>
                <a:cs typeface="Century Gothic"/>
                <a:sym typeface="Century Gothic"/>
              </a:defRPr>
            </a:lvl8pPr>
            <a:lvl9pPr lvl="8" marR="0" rtl="0" algn="l">
              <a:spcBef>
                <a:spcPts val="600"/>
              </a:spcBef>
              <a:spcAft>
                <a:spcPts val="600"/>
              </a:spcAft>
              <a:buClr>
                <a:schemeClr val="lt1"/>
              </a:buClr>
              <a:buSzPts val="1600"/>
              <a:buFont typeface="Arial"/>
              <a:buNone/>
              <a:defRPr b="0" i="0" sz="1600" u="none" cap="small" strike="noStrike">
                <a:solidFill>
                  <a:schemeClr val="lt1"/>
                </a:solidFill>
                <a:latin typeface="Century Gothic"/>
                <a:ea typeface="Century Gothic"/>
                <a:cs typeface="Century Gothic"/>
                <a:sym typeface="Century Gothic"/>
              </a:defRPr>
            </a:lvl9pPr>
          </a:lstStyle>
          <a:p/>
        </p:txBody>
      </p:sp>
      <p:sp>
        <p:nvSpPr>
          <p:cNvPr id="89" name="Google Shape;89;p16"/>
          <p:cNvSpPr txBox="1"/>
          <p:nvPr>
            <p:ph idx="1" type="body"/>
          </p:nvPr>
        </p:nvSpPr>
        <p:spPr>
          <a:xfrm>
            <a:off x="1141411" y="2971800"/>
            <a:ext cx="5334001" cy="1828800"/>
          </a:xfrm>
          <a:prstGeom prst="rect">
            <a:avLst/>
          </a:prstGeom>
          <a:noFill/>
          <a:ln>
            <a:noFill/>
          </a:ln>
        </p:spPr>
        <p:txBody>
          <a:bodyPr anchorCtr="0" anchor="ctr" bIns="45700" lIns="91425" spcFirstLastPara="1" rIns="91425" wrap="square" tIns="45700">
            <a:noAutofit/>
          </a:bodyPr>
          <a:lstStyle>
            <a:lvl1pPr indent="-228600" lvl="0" marL="457200" algn="l">
              <a:spcBef>
                <a:spcPts val="360"/>
              </a:spcBef>
              <a:spcAft>
                <a:spcPts val="0"/>
              </a:spcAft>
              <a:buSzPts val="1800"/>
              <a:buNone/>
              <a:defRPr sz="1800"/>
            </a:lvl1pPr>
            <a:lvl2pPr indent="-228600" lvl="1" marL="914400" algn="l">
              <a:spcBef>
                <a:spcPts val="600"/>
              </a:spcBef>
              <a:spcAft>
                <a:spcPts val="0"/>
              </a:spcAft>
              <a:buSzPts val="1200"/>
              <a:buNone/>
              <a:defRPr sz="1200"/>
            </a:lvl2pPr>
            <a:lvl3pPr indent="-228600" lvl="2" marL="1371600" algn="l">
              <a:spcBef>
                <a:spcPts val="600"/>
              </a:spcBef>
              <a:spcAft>
                <a:spcPts val="0"/>
              </a:spcAft>
              <a:buSzPts val="1000"/>
              <a:buNone/>
              <a:defRPr sz="1000"/>
            </a:lvl3pPr>
            <a:lvl4pPr indent="-228600" lvl="3" marL="1828800" algn="l">
              <a:spcBef>
                <a:spcPts val="600"/>
              </a:spcBef>
              <a:spcAft>
                <a:spcPts val="0"/>
              </a:spcAft>
              <a:buSzPts val="900"/>
              <a:buNone/>
              <a:defRPr sz="900"/>
            </a:lvl4pPr>
            <a:lvl5pPr indent="-228600" lvl="4" marL="2286000" algn="l">
              <a:spcBef>
                <a:spcPts val="600"/>
              </a:spcBef>
              <a:spcAft>
                <a:spcPts val="0"/>
              </a:spcAft>
              <a:buSzPts val="900"/>
              <a:buNone/>
              <a:defRPr sz="900"/>
            </a:lvl5pPr>
            <a:lvl6pPr indent="-228600" lvl="5" marL="2743200" algn="l">
              <a:spcBef>
                <a:spcPts val="600"/>
              </a:spcBef>
              <a:spcAft>
                <a:spcPts val="0"/>
              </a:spcAft>
              <a:buSzPts val="900"/>
              <a:buNone/>
              <a:defRPr sz="900"/>
            </a:lvl6pPr>
            <a:lvl7pPr indent="-228600" lvl="6" marL="3200400" algn="l">
              <a:spcBef>
                <a:spcPts val="600"/>
              </a:spcBef>
              <a:spcAft>
                <a:spcPts val="0"/>
              </a:spcAft>
              <a:buSzPts val="900"/>
              <a:buNone/>
              <a:defRPr sz="900"/>
            </a:lvl7pPr>
            <a:lvl8pPr indent="-228600" lvl="7" marL="3657600" algn="l">
              <a:spcBef>
                <a:spcPts val="600"/>
              </a:spcBef>
              <a:spcAft>
                <a:spcPts val="0"/>
              </a:spcAft>
              <a:buSzPts val="900"/>
              <a:buNone/>
              <a:defRPr sz="900"/>
            </a:lvl8pPr>
            <a:lvl9pPr indent="-228600" lvl="8" marL="4114800" algn="l">
              <a:spcBef>
                <a:spcPts val="600"/>
              </a:spcBef>
              <a:spcAft>
                <a:spcPts val="600"/>
              </a:spcAft>
              <a:buSzPts val="900"/>
              <a:buNone/>
              <a:defRPr sz="900"/>
            </a:lvl9pPr>
          </a:lstStyle>
          <a:p/>
        </p:txBody>
      </p:sp>
      <p:sp>
        <p:nvSpPr>
          <p:cNvPr id="90" name="Google Shape;90;p16"/>
          <p:cNvSpPr txBox="1"/>
          <p:nvPr>
            <p:ph idx="10" type="dt"/>
          </p:nvPr>
        </p:nvSpPr>
        <p:spPr>
          <a:xfrm>
            <a:off x="6399212" y="5883275"/>
            <a:ext cx="9144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 name="Google Shape;91;p16"/>
          <p:cNvSpPr txBox="1"/>
          <p:nvPr>
            <p:ph idx="11" type="ftr"/>
          </p:nvPr>
        </p:nvSpPr>
        <p:spPr>
          <a:xfrm>
            <a:off x="1141412" y="5883275"/>
            <a:ext cx="5105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2" name="Google Shape;92;p16"/>
          <p:cNvSpPr txBox="1"/>
          <p:nvPr>
            <p:ph idx="12" type="sldNum"/>
          </p:nvPr>
        </p:nvSpPr>
        <p:spPr>
          <a:xfrm>
            <a:off x="10742612" y="5883275"/>
            <a:ext cx="3225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anoramic Picture with Caption">
  <p:cSld name="Panoramic Picture with Caption">
    <p:spTree>
      <p:nvGrpSpPr>
        <p:cNvPr id="93" name="Shape 93"/>
        <p:cNvGrpSpPr/>
        <p:nvPr/>
      </p:nvGrpSpPr>
      <p:grpSpPr>
        <a:xfrm>
          <a:off x="0" y="0"/>
          <a:ext cx="0" cy="0"/>
          <a:chOff x="0" y="0"/>
          <a:chExt cx="0" cy="0"/>
        </a:xfrm>
      </p:grpSpPr>
      <p:sp>
        <p:nvSpPr>
          <p:cNvPr id="94" name="Google Shape;94;p17"/>
          <p:cNvSpPr txBox="1"/>
          <p:nvPr>
            <p:ph type="title"/>
          </p:nvPr>
        </p:nvSpPr>
        <p:spPr>
          <a:xfrm>
            <a:off x="1141413" y="4732865"/>
            <a:ext cx="99060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lt1"/>
              </a:buClr>
              <a:buSzPts val="2400"/>
              <a:buFont typeface="Century Gothic"/>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 name="Google Shape;95;p17"/>
          <p:cNvSpPr/>
          <p:nvPr>
            <p:ph idx="2" type="pic"/>
          </p:nvPr>
        </p:nvSpPr>
        <p:spPr>
          <a:xfrm>
            <a:off x="1979612" y="932112"/>
            <a:ext cx="8225944" cy="3164976"/>
          </a:xfrm>
          <a:prstGeom prst="roundRect">
            <a:avLst>
              <a:gd fmla="val 4380" name="adj"/>
            </a:avLst>
          </a:prstGeom>
          <a:noFill/>
          <a:ln cap="flat" cmpd="sng" w="38100">
            <a:solidFill>
              <a:schemeClr val="dk2"/>
            </a:solidFill>
            <a:prstDash val="solid"/>
            <a:round/>
            <a:headEnd len="sm" w="sm" type="none"/>
            <a:tailEnd len="sm" w="sm" type="none"/>
          </a:ln>
        </p:spPr>
        <p:txBody>
          <a:bodyPr anchorCtr="0" anchor="t" bIns="45700" lIns="91425" spcFirstLastPara="1" rIns="91425" wrap="square" tIns="45700">
            <a:noAutofit/>
          </a:bodyPr>
          <a:lstStyle>
            <a:lvl1pPr lvl="0" marR="0" rtl="0" algn="ctr">
              <a:spcBef>
                <a:spcPts val="320"/>
              </a:spcBef>
              <a:spcAft>
                <a:spcPts val="0"/>
              </a:spcAft>
              <a:buClr>
                <a:schemeClr val="lt1"/>
              </a:buClr>
              <a:buSzPts val="1600"/>
              <a:buFont typeface="Arial"/>
              <a:buNone/>
              <a:defRPr b="0" i="0" sz="1600" u="none" cap="small" strike="noStrike">
                <a:solidFill>
                  <a:schemeClr val="lt1"/>
                </a:solidFill>
                <a:latin typeface="Century Gothic"/>
                <a:ea typeface="Century Gothic"/>
                <a:cs typeface="Century Gothic"/>
                <a:sym typeface="Century Gothic"/>
              </a:defRPr>
            </a:lvl1pPr>
            <a:lvl2pPr lvl="1" marR="0" rtl="0" algn="l">
              <a:spcBef>
                <a:spcPts val="600"/>
              </a:spcBef>
              <a:spcAft>
                <a:spcPts val="0"/>
              </a:spcAft>
              <a:buClr>
                <a:schemeClr val="lt1"/>
              </a:buClr>
              <a:buSzPts val="1600"/>
              <a:buFont typeface="Arial"/>
              <a:buNone/>
              <a:defRPr b="0" i="0" sz="1600" u="none" cap="small" strike="noStrike">
                <a:solidFill>
                  <a:schemeClr val="lt1"/>
                </a:solidFill>
                <a:latin typeface="Century Gothic"/>
                <a:ea typeface="Century Gothic"/>
                <a:cs typeface="Century Gothic"/>
                <a:sym typeface="Century Gothic"/>
              </a:defRPr>
            </a:lvl2pPr>
            <a:lvl3pPr lvl="2" marR="0" rtl="0" algn="l">
              <a:spcBef>
                <a:spcPts val="600"/>
              </a:spcBef>
              <a:spcAft>
                <a:spcPts val="0"/>
              </a:spcAft>
              <a:buClr>
                <a:schemeClr val="lt1"/>
              </a:buClr>
              <a:buSzPts val="1600"/>
              <a:buFont typeface="Arial"/>
              <a:buNone/>
              <a:defRPr b="0" i="0" sz="1600" u="none" cap="small" strike="noStrike">
                <a:solidFill>
                  <a:schemeClr val="lt1"/>
                </a:solidFill>
                <a:latin typeface="Century Gothic"/>
                <a:ea typeface="Century Gothic"/>
                <a:cs typeface="Century Gothic"/>
                <a:sym typeface="Century Gothic"/>
              </a:defRPr>
            </a:lvl3pPr>
            <a:lvl4pPr lvl="3" marR="0" rtl="0" algn="l">
              <a:spcBef>
                <a:spcPts val="600"/>
              </a:spcBef>
              <a:spcAft>
                <a:spcPts val="0"/>
              </a:spcAft>
              <a:buClr>
                <a:schemeClr val="lt1"/>
              </a:buClr>
              <a:buSzPts val="1600"/>
              <a:buFont typeface="Arial"/>
              <a:buNone/>
              <a:defRPr b="0" i="0" sz="1600" u="none" cap="small" strike="noStrike">
                <a:solidFill>
                  <a:schemeClr val="lt1"/>
                </a:solidFill>
                <a:latin typeface="Century Gothic"/>
                <a:ea typeface="Century Gothic"/>
                <a:cs typeface="Century Gothic"/>
                <a:sym typeface="Century Gothic"/>
              </a:defRPr>
            </a:lvl4pPr>
            <a:lvl5pPr lvl="4" marR="0" rtl="0" algn="l">
              <a:spcBef>
                <a:spcPts val="600"/>
              </a:spcBef>
              <a:spcAft>
                <a:spcPts val="0"/>
              </a:spcAft>
              <a:buClr>
                <a:schemeClr val="lt1"/>
              </a:buClr>
              <a:buSzPts val="1600"/>
              <a:buFont typeface="Arial"/>
              <a:buNone/>
              <a:defRPr b="0" i="0" sz="1600" u="none" cap="small" strike="noStrike">
                <a:solidFill>
                  <a:schemeClr val="lt1"/>
                </a:solidFill>
                <a:latin typeface="Century Gothic"/>
                <a:ea typeface="Century Gothic"/>
                <a:cs typeface="Century Gothic"/>
                <a:sym typeface="Century Gothic"/>
              </a:defRPr>
            </a:lvl5pPr>
            <a:lvl6pPr lvl="5" marR="0" rtl="0" algn="l">
              <a:spcBef>
                <a:spcPts val="600"/>
              </a:spcBef>
              <a:spcAft>
                <a:spcPts val="0"/>
              </a:spcAft>
              <a:buClr>
                <a:schemeClr val="lt1"/>
              </a:buClr>
              <a:buSzPts val="1600"/>
              <a:buFont typeface="Arial"/>
              <a:buNone/>
              <a:defRPr b="0" i="0" sz="1600" u="none" cap="small" strike="noStrike">
                <a:solidFill>
                  <a:schemeClr val="lt1"/>
                </a:solidFill>
                <a:latin typeface="Century Gothic"/>
                <a:ea typeface="Century Gothic"/>
                <a:cs typeface="Century Gothic"/>
                <a:sym typeface="Century Gothic"/>
              </a:defRPr>
            </a:lvl6pPr>
            <a:lvl7pPr lvl="6" marR="0" rtl="0" algn="l">
              <a:spcBef>
                <a:spcPts val="600"/>
              </a:spcBef>
              <a:spcAft>
                <a:spcPts val="0"/>
              </a:spcAft>
              <a:buClr>
                <a:schemeClr val="lt1"/>
              </a:buClr>
              <a:buSzPts val="1600"/>
              <a:buFont typeface="Arial"/>
              <a:buNone/>
              <a:defRPr b="0" i="0" sz="1600" u="none" cap="small" strike="noStrike">
                <a:solidFill>
                  <a:schemeClr val="lt1"/>
                </a:solidFill>
                <a:latin typeface="Century Gothic"/>
                <a:ea typeface="Century Gothic"/>
                <a:cs typeface="Century Gothic"/>
                <a:sym typeface="Century Gothic"/>
              </a:defRPr>
            </a:lvl7pPr>
            <a:lvl8pPr lvl="7" marR="0" rtl="0" algn="l">
              <a:spcBef>
                <a:spcPts val="600"/>
              </a:spcBef>
              <a:spcAft>
                <a:spcPts val="0"/>
              </a:spcAft>
              <a:buClr>
                <a:schemeClr val="lt1"/>
              </a:buClr>
              <a:buSzPts val="1600"/>
              <a:buFont typeface="Arial"/>
              <a:buNone/>
              <a:defRPr b="0" i="0" sz="1600" u="none" cap="small" strike="noStrike">
                <a:solidFill>
                  <a:schemeClr val="lt1"/>
                </a:solidFill>
                <a:latin typeface="Century Gothic"/>
                <a:ea typeface="Century Gothic"/>
                <a:cs typeface="Century Gothic"/>
                <a:sym typeface="Century Gothic"/>
              </a:defRPr>
            </a:lvl8pPr>
            <a:lvl9pPr lvl="8" marR="0" rtl="0" algn="l">
              <a:spcBef>
                <a:spcPts val="600"/>
              </a:spcBef>
              <a:spcAft>
                <a:spcPts val="600"/>
              </a:spcAft>
              <a:buClr>
                <a:schemeClr val="lt1"/>
              </a:buClr>
              <a:buSzPts val="1600"/>
              <a:buFont typeface="Arial"/>
              <a:buNone/>
              <a:defRPr b="0" i="0" sz="1600" u="none" cap="small" strike="noStrike">
                <a:solidFill>
                  <a:schemeClr val="lt1"/>
                </a:solidFill>
                <a:latin typeface="Century Gothic"/>
                <a:ea typeface="Century Gothic"/>
                <a:cs typeface="Century Gothic"/>
                <a:sym typeface="Century Gothic"/>
              </a:defRPr>
            </a:lvl9pPr>
          </a:lstStyle>
          <a:p/>
        </p:txBody>
      </p:sp>
      <p:sp>
        <p:nvSpPr>
          <p:cNvPr id="96" name="Google Shape;96;p17"/>
          <p:cNvSpPr txBox="1"/>
          <p:nvPr>
            <p:ph idx="1" type="body"/>
          </p:nvPr>
        </p:nvSpPr>
        <p:spPr>
          <a:xfrm>
            <a:off x="1141413" y="5299603"/>
            <a:ext cx="9906000" cy="493712"/>
          </a:xfrm>
          <a:prstGeom prst="rect">
            <a:avLst/>
          </a:prstGeom>
          <a:noFill/>
          <a:ln>
            <a:noFill/>
          </a:ln>
        </p:spPr>
        <p:txBody>
          <a:bodyPr anchorCtr="0" anchor="ctr"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600"/>
              </a:spcBef>
              <a:spcAft>
                <a:spcPts val="0"/>
              </a:spcAft>
              <a:buSzPts val="1200"/>
              <a:buNone/>
              <a:defRPr sz="1200"/>
            </a:lvl2pPr>
            <a:lvl3pPr indent="-228600" lvl="2" marL="1371600" algn="l">
              <a:spcBef>
                <a:spcPts val="600"/>
              </a:spcBef>
              <a:spcAft>
                <a:spcPts val="0"/>
              </a:spcAft>
              <a:buSzPts val="1000"/>
              <a:buNone/>
              <a:defRPr sz="1000"/>
            </a:lvl3pPr>
            <a:lvl4pPr indent="-228600" lvl="3" marL="1828800" algn="l">
              <a:spcBef>
                <a:spcPts val="600"/>
              </a:spcBef>
              <a:spcAft>
                <a:spcPts val="0"/>
              </a:spcAft>
              <a:buSzPts val="900"/>
              <a:buNone/>
              <a:defRPr sz="900"/>
            </a:lvl4pPr>
            <a:lvl5pPr indent="-228600" lvl="4" marL="2286000" algn="l">
              <a:spcBef>
                <a:spcPts val="600"/>
              </a:spcBef>
              <a:spcAft>
                <a:spcPts val="0"/>
              </a:spcAft>
              <a:buSzPts val="900"/>
              <a:buNone/>
              <a:defRPr sz="900"/>
            </a:lvl5pPr>
            <a:lvl6pPr indent="-228600" lvl="5" marL="2743200" algn="l">
              <a:spcBef>
                <a:spcPts val="600"/>
              </a:spcBef>
              <a:spcAft>
                <a:spcPts val="0"/>
              </a:spcAft>
              <a:buSzPts val="900"/>
              <a:buNone/>
              <a:defRPr sz="900"/>
            </a:lvl6pPr>
            <a:lvl7pPr indent="-228600" lvl="6" marL="3200400" algn="l">
              <a:spcBef>
                <a:spcPts val="600"/>
              </a:spcBef>
              <a:spcAft>
                <a:spcPts val="0"/>
              </a:spcAft>
              <a:buSzPts val="900"/>
              <a:buNone/>
              <a:defRPr sz="900"/>
            </a:lvl7pPr>
            <a:lvl8pPr indent="-228600" lvl="7" marL="3657600" algn="l">
              <a:spcBef>
                <a:spcPts val="600"/>
              </a:spcBef>
              <a:spcAft>
                <a:spcPts val="0"/>
              </a:spcAft>
              <a:buSzPts val="900"/>
              <a:buNone/>
              <a:defRPr sz="900"/>
            </a:lvl8pPr>
            <a:lvl9pPr indent="-228600" lvl="8" marL="4114800" algn="l">
              <a:spcBef>
                <a:spcPts val="600"/>
              </a:spcBef>
              <a:spcAft>
                <a:spcPts val="600"/>
              </a:spcAft>
              <a:buSzPts val="900"/>
              <a:buNone/>
              <a:defRPr sz="900"/>
            </a:lvl9pPr>
          </a:lstStyle>
          <a:p/>
        </p:txBody>
      </p:sp>
      <p:sp>
        <p:nvSpPr>
          <p:cNvPr id="97" name="Google Shape;97;p17"/>
          <p:cNvSpPr txBox="1"/>
          <p:nvPr>
            <p:ph idx="10" type="dt"/>
          </p:nvPr>
        </p:nvSpPr>
        <p:spPr>
          <a:xfrm>
            <a:off x="8837612" y="5883275"/>
            <a:ext cx="1600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 name="Google Shape;98;p17"/>
          <p:cNvSpPr txBox="1"/>
          <p:nvPr>
            <p:ph idx="11" type="ftr"/>
          </p:nvPr>
        </p:nvSpPr>
        <p:spPr>
          <a:xfrm>
            <a:off x="1141412" y="5883275"/>
            <a:ext cx="7543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17"/>
          <p:cNvSpPr txBox="1"/>
          <p:nvPr>
            <p:ph idx="12" type="sldNum"/>
          </p:nvPr>
        </p:nvSpPr>
        <p:spPr>
          <a:xfrm>
            <a:off x="10514012" y="5883275"/>
            <a:ext cx="5511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aption">
  <p:cSld name="Title and Caption">
    <p:spTree>
      <p:nvGrpSpPr>
        <p:cNvPr id="100" name="Shape 100"/>
        <p:cNvGrpSpPr/>
        <p:nvPr/>
      </p:nvGrpSpPr>
      <p:grpSpPr>
        <a:xfrm>
          <a:off x="0" y="0"/>
          <a:ext cx="0" cy="0"/>
          <a:chOff x="0" y="0"/>
          <a:chExt cx="0" cy="0"/>
        </a:xfrm>
      </p:grpSpPr>
      <p:sp>
        <p:nvSpPr>
          <p:cNvPr id="101" name="Google Shape;101;p18"/>
          <p:cNvSpPr txBox="1"/>
          <p:nvPr>
            <p:ph type="title"/>
          </p:nvPr>
        </p:nvSpPr>
        <p:spPr>
          <a:xfrm>
            <a:off x="1141412" y="609601"/>
            <a:ext cx="9905999" cy="3124199"/>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chemeClr val="lt1"/>
              </a:buClr>
              <a:buSzPts val="3200"/>
              <a:buFont typeface="Century Gothic"/>
              <a:buNone/>
              <a:defRPr b="0" sz="32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 name="Google Shape;102;p18"/>
          <p:cNvSpPr txBox="1"/>
          <p:nvPr>
            <p:ph idx="1" type="body"/>
          </p:nvPr>
        </p:nvSpPr>
        <p:spPr>
          <a:xfrm>
            <a:off x="1141411" y="4343400"/>
            <a:ext cx="9906000" cy="1447800"/>
          </a:xfrm>
          <a:prstGeom prst="rect">
            <a:avLst/>
          </a:prstGeom>
          <a:noFill/>
          <a:ln>
            <a:noFill/>
          </a:ln>
        </p:spPr>
        <p:txBody>
          <a:bodyPr anchorCtr="0" anchor="ctr" bIns="45700" lIns="91425" spcFirstLastPara="1" rIns="91425" wrap="square" tIns="45700">
            <a:noAutofit/>
          </a:bodyPr>
          <a:lstStyle>
            <a:lvl1pPr indent="-228600" lvl="0" marL="457200" algn="l">
              <a:spcBef>
                <a:spcPts val="400"/>
              </a:spcBef>
              <a:spcAft>
                <a:spcPts val="0"/>
              </a:spcAft>
              <a:buSzPts val="2000"/>
              <a:buNone/>
              <a:defRPr sz="2000">
                <a:solidFill>
                  <a:schemeClr val="lt1"/>
                </a:solidFill>
              </a:defRPr>
            </a:lvl1pPr>
            <a:lvl2pPr indent="-228600" lvl="1" marL="914400" algn="l">
              <a:spcBef>
                <a:spcPts val="600"/>
              </a:spcBef>
              <a:spcAft>
                <a:spcPts val="0"/>
              </a:spcAft>
              <a:buSzPts val="1800"/>
              <a:buNone/>
              <a:defRPr sz="1800">
                <a:solidFill>
                  <a:schemeClr val="lt1"/>
                </a:solidFill>
              </a:defRPr>
            </a:lvl2pPr>
            <a:lvl3pPr indent="-228600" lvl="2" marL="1371600" algn="l">
              <a:spcBef>
                <a:spcPts val="600"/>
              </a:spcBef>
              <a:spcAft>
                <a:spcPts val="0"/>
              </a:spcAft>
              <a:buSzPts val="1600"/>
              <a:buNone/>
              <a:defRPr sz="1600">
                <a:solidFill>
                  <a:schemeClr val="lt1"/>
                </a:solidFill>
              </a:defRPr>
            </a:lvl3pPr>
            <a:lvl4pPr indent="-228600" lvl="3" marL="1828800" algn="l">
              <a:spcBef>
                <a:spcPts val="600"/>
              </a:spcBef>
              <a:spcAft>
                <a:spcPts val="0"/>
              </a:spcAft>
              <a:buSzPts val="1400"/>
              <a:buNone/>
              <a:defRPr sz="1400">
                <a:solidFill>
                  <a:schemeClr val="lt1"/>
                </a:solidFill>
              </a:defRPr>
            </a:lvl4pPr>
            <a:lvl5pPr indent="-228600" lvl="4" marL="2286000" algn="l">
              <a:spcBef>
                <a:spcPts val="600"/>
              </a:spcBef>
              <a:spcAft>
                <a:spcPts val="0"/>
              </a:spcAft>
              <a:buSzPts val="1400"/>
              <a:buNone/>
              <a:defRPr sz="1400">
                <a:solidFill>
                  <a:schemeClr val="lt1"/>
                </a:solidFill>
              </a:defRPr>
            </a:lvl5pPr>
            <a:lvl6pPr indent="-228600" lvl="5" marL="2743200" algn="l">
              <a:spcBef>
                <a:spcPts val="600"/>
              </a:spcBef>
              <a:spcAft>
                <a:spcPts val="0"/>
              </a:spcAft>
              <a:buSzPts val="1400"/>
              <a:buNone/>
              <a:defRPr sz="1400">
                <a:solidFill>
                  <a:schemeClr val="lt1"/>
                </a:solidFill>
              </a:defRPr>
            </a:lvl6pPr>
            <a:lvl7pPr indent="-228600" lvl="6" marL="3200400" algn="l">
              <a:spcBef>
                <a:spcPts val="600"/>
              </a:spcBef>
              <a:spcAft>
                <a:spcPts val="0"/>
              </a:spcAft>
              <a:buSzPts val="1400"/>
              <a:buNone/>
              <a:defRPr sz="1400">
                <a:solidFill>
                  <a:schemeClr val="lt1"/>
                </a:solidFill>
              </a:defRPr>
            </a:lvl7pPr>
            <a:lvl8pPr indent="-228600" lvl="7" marL="3657600" algn="l">
              <a:spcBef>
                <a:spcPts val="600"/>
              </a:spcBef>
              <a:spcAft>
                <a:spcPts val="0"/>
              </a:spcAft>
              <a:buSzPts val="1400"/>
              <a:buNone/>
              <a:defRPr sz="1400">
                <a:solidFill>
                  <a:schemeClr val="lt1"/>
                </a:solidFill>
              </a:defRPr>
            </a:lvl8pPr>
            <a:lvl9pPr indent="-228600" lvl="8" marL="4114800" algn="l">
              <a:spcBef>
                <a:spcPts val="600"/>
              </a:spcBef>
              <a:spcAft>
                <a:spcPts val="600"/>
              </a:spcAft>
              <a:buSzPts val="1400"/>
              <a:buNone/>
              <a:defRPr sz="1400">
                <a:solidFill>
                  <a:schemeClr val="lt1"/>
                </a:solidFill>
              </a:defRPr>
            </a:lvl9pPr>
          </a:lstStyle>
          <a:p/>
        </p:txBody>
      </p:sp>
      <p:sp>
        <p:nvSpPr>
          <p:cNvPr id="103" name="Google Shape;103;p18"/>
          <p:cNvSpPr txBox="1"/>
          <p:nvPr>
            <p:ph idx="10" type="dt"/>
          </p:nvPr>
        </p:nvSpPr>
        <p:spPr>
          <a:xfrm>
            <a:off x="8837612" y="5883275"/>
            <a:ext cx="1600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18"/>
          <p:cNvSpPr txBox="1"/>
          <p:nvPr>
            <p:ph idx="11" type="ftr"/>
          </p:nvPr>
        </p:nvSpPr>
        <p:spPr>
          <a:xfrm>
            <a:off x="1141412" y="5883275"/>
            <a:ext cx="7543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 name="Google Shape;105;p18"/>
          <p:cNvSpPr txBox="1"/>
          <p:nvPr>
            <p:ph idx="12" type="sldNum"/>
          </p:nvPr>
        </p:nvSpPr>
        <p:spPr>
          <a:xfrm>
            <a:off x="10514012" y="5883275"/>
            <a:ext cx="5511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with Caption">
  <p:cSld name="Quote with Caption">
    <p:spTree>
      <p:nvGrpSpPr>
        <p:cNvPr id="106" name="Shape 106"/>
        <p:cNvGrpSpPr/>
        <p:nvPr/>
      </p:nvGrpSpPr>
      <p:grpSpPr>
        <a:xfrm>
          <a:off x="0" y="0"/>
          <a:ext cx="0" cy="0"/>
          <a:chOff x="0" y="0"/>
          <a:chExt cx="0" cy="0"/>
        </a:xfrm>
      </p:grpSpPr>
      <p:sp>
        <p:nvSpPr>
          <p:cNvPr id="107" name="Google Shape;107;p19"/>
          <p:cNvSpPr txBox="1"/>
          <p:nvPr/>
        </p:nvSpPr>
        <p:spPr>
          <a:xfrm>
            <a:off x="836612" y="786824"/>
            <a:ext cx="609600" cy="584776"/>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accent1"/>
              </a:buClr>
              <a:buSzPts val="8000"/>
              <a:buFont typeface="Century Gothic"/>
              <a:buNone/>
            </a:pPr>
            <a:r>
              <a:rPr b="0" lang="en-US" sz="8000" cap="none">
                <a:solidFill>
                  <a:schemeClr val="accent1"/>
                </a:solidFill>
                <a:latin typeface="Century Gothic"/>
                <a:ea typeface="Century Gothic"/>
                <a:cs typeface="Century Gothic"/>
                <a:sym typeface="Century Gothic"/>
              </a:rPr>
              <a:t>“</a:t>
            </a:r>
            <a:endParaRPr/>
          </a:p>
        </p:txBody>
      </p:sp>
      <p:sp>
        <p:nvSpPr>
          <p:cNvPr id="108" name="Google Shape;108;p19"/>
          <p:cNvSpPr txBox="1"/>
          <p:nvPr/>
        </p:nvSpPr>
        <p:spPr>
          <a:xfrm>
            <a:off x="10437812" y="2743200"/>
            <a:ext cx="609600" cy="584776"/>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Clr>
                <a:schemeClr val="accent1"/>
              </a:buClr>
              <a:buSzPts val="8000"/>
              <a:buFont typeface="Century Gothic"/>
              <a:buNone/>
            </a:pPr>
            <a:r>
              <a:rPr b="0" lang="en-US" sz="8000" cap="none">
                <a:solidFill>
                  <a:schemeClr val="accent1"/>
                </a:solidFill>
                <a:latin typeface="Century Gothic"/>
                <a:ea typeface="Century Gothic"/>
                <a:cs typeface="Century Gothic"/>
                <a:sym typeface="Century Gothic"/>
              </a:rPr>
              <a:t>”</a:t>
            </a:r>
            <a:endParaRPr/>
          </a:p>
        </p:txBody>
      </p:sp>
      <p:sp>
        <p:nvSpPr>
          <p:cNvPr id="109" name="Google Shape;109;p19"/>
          <p:cNvSpPr txBox="1"/>
          <p:nvPr>
            <p:ph type="title"/>
          </p:nvPr>
        </p:nvSpPr>
        <p:spPr>
          <a:xfrm>
            <a:off x="1446213" y="609601"/>
            <a:ext cx="9296398" cy="2743199"/>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chemeClr val="lt1"/>
              </a:buClr>
              <a:buSzPts val="3200"/>
              <a:buFont typeface="Century Gothic"/>
              <a:buNone/>
              <a:defRPr b="0" sz="3200" cap="none">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 name="Google Shape;110;p19"/>
          <p:cNvSpPr txBox="1"/>
          <p:nvPr>
            <p:ph idx="1" type="body"/>
          </p:nvPr>
        </p:nvSpPr>
        <p:spPr>
          <a:xfrm>
            <a:off x="1674812" y="3352800"/>
            <a:ext cx="8839202" cy="381000"/>
          </a:xfrm>
          <a:prstGeom prst="rect">
            <a:avLst/>
          </a:prstGeom>
          <a:noFill/>
          <a:ln>
            <a:noFill/>
          </a:ln>
        </p:spPr>
        <p:txBody>
          <a:bodyPr anchorCtr="0" anchor="ctr" bIns="45700" lIns="91425" spcFirstLastPara="1" rIns="91425" wrap="square" tIns="45700">
            <a:noAutofit/>
          </a:bodyPr>
          <a:lstStyle>
            <a:lvl1pPr indent="-228600" lvl="0" marL="457200" algn="l">
              <a:spcBef>
                <a:spcPts val="400"/>
              </a:spcBef>
              <a:spcAft>
                <a:spcPts val="0"/>
              </a:spcAft>
              <a:buSzPts val="2000"/>
              <a:buFont typeface="Century Gothic"/>
              <a:buNone/>
              <a:defRPr/>
            </a:lvl1pPr>
            <a:lvl2pPr indent="-228600" lvl="1" marL="914400" algn="l">
              <a:spcBef>
                <a:spcPts val="600"/>
              </a:spcBef>
              <a:spcAft>
                <a:spcPts val="0"/>
              </a:spcAft>
              <a:buSzPts val="1800"/>
              <a:buFont typeface="Century Gothic"/>
              <a:buNone/>
              <a:defRPr/>
            </a:lvl2pPr>
            <a:lvl3pPr indent="-228600" lvl="2" marL="1371600" algn="l">
              <a:spcBef>
                <a:spcPts val="600"/>
              </a:spcBef>
              <a:spcAft>
                <a:spcPts val="0"/>
              </a:spcAft>
              <a:buSzPts val="1600"/>
              <a:buFont typeface="Century Gothic"/>
              <a:buNone/>
              <a:defRPr/>
            </a:lvl3pPr>
            <a:lvl4pPr indent="-228600" lvl="3" marL="1828800" algn="l">
              <a:spcBef>
                <a:spcPts val="600"/>
              </a:spcBef>
              <a:spcAft>
                <a:spcPts val="0"/>
              </a:spcAft>
              <a:buSzPts val="1400"/>
              <a:buFont typeface="Century Gothic"/>
              <a:buNone/>
              <a:defRPr/>
            </a:lvl4pPr>
            <a:lvl5pPr indent="-228600" lvl="4" marL="2286000" algn="l">
              <a:spcBef>
                <a:spcPts val="600"/>
              </a:spcBef>
              <a:spcAft>
                <a:spcPts val="0"/>
              </a:spcAft>
              <a:buSzPts val="1400"/>
              <a:buFont typeface="Century Gothic"/>
              <a:buNone/>
              <a:defRPr/>
            </a:lvl5pPr>
            <a:lvl6pPr indent="-342900" lvl="5" marL="2743200" algn="l">
              <a:spcBef>
                <a:spcPts val="600"/>
              </a:spcBef>
              <a:spcAft>
                <a:spcPts val="0"/>
              </a:spcAft>
              <a:buSzPts val="1800"/>
              <a:buChar char="•"/>
              <a:defRPr/>
            </a:lvl6pPr>
            <a:lvl7pPr indent="-342900" lvl="6" marL="3200400" algn="l">
              <a:spcBef>
                <a:spcPts val="600"/>
              </a:spcBef>
              <a:spcAft>
                <a:spcPts val="0"/>
              </a:spcAft>
              <a:buSzPts val="1800"/>
              <a:buChar char="•"/>
              <a:defRPr/>
            </a:lvl7pPr>
            <a:lvl8pPr indent="-342900" lvl="7" marL="3657600" algn="l">
              <a:spcBef>
                <a:spcPts val="600"/>
              </a:spcBef>
              <a:spcAft>
                <a:spcPts val="0"/>
              </a:spcAft>
              <a:buSzPts val="1800"/>
              <a:buChar char="•"/>
              <a:defRPr/>
            </a:lvl8pPr>
            <a:lvl9pPr indent="-342900" lvl="8" marL="4114800" algn="l">
              <a:spcBef>
                <a:spcPts val="600"/>
              </a:spcBef>
              <a:spcAft>
                <a:spcPts val="600"/>
              </a:spcAft>
              <a:buSzPts val="1800"/>
              <a:buChar char="•"/>
              <a:defRPr/>
            </a:lvl9pPr>
          </a:lstStyle>
          <a:p/>
        </p:txBody>
      </p:sp>
      <p:sp>
        <p:nvSpPr>
          <p:cNvPr id="111" name="Google Shape;111;p19"/>
          <p:cNvSpPr txBox="1"/>
          <p:nvPr>
            <p:ph idx="2" type="body"/>
          </p:nvPr>
        </p:nvSpPr>
        <p:spPr>
          <a:xfrm>
            <a:off x="1141411" y="4343400"/>
            <a:ext cx="9906000" cy="1447800"/>
          </a:xfrm>
          <a:prstGeom prst="rect">
            <a:avLst/>
          </a:prstGeom>
          <a:noFill/>
          <a:ln>
            <a:noFill/>
          </a:ln>
        </p:spPr>
        <p:txBody>
          <a:bodyPr anchorCtr="0" anchor="ctr" bIns="45700" lIns="91425" spcFirstLastPara="1" rIns="91425" wrap="square" tIns="45700">
            <a:noAutofit/>
          </a:bodyPr>
          <a:lstStyle>
            <a:lvl1pPr indent="-228600" lvl="0" marL="457200" algn="l">
              <a:spcBef>
                <a:spcPts val="400"/>
              </a:spcBef>
              <a:spcAft>
                <a:spcPts val="0"/>
              </a:spcAft>
              <a:buSzPts val="2000"/>
              <a:buNone/>
              <a:defRPr sz="2000">
                <a:solidFill>
                  <a:schemeClr val="lt1"/>
                </a:solidFill>
              </a:defRPr>
            </a:lvl1pPr>
            <a:lvl2pPr indent="-342900" lvl="1" marL="914400" algn="l">
              <a:spcBef>
                <a:spcPts val="600"/>
              </a:spcBef>
              <a:spcAft>
                <a:spcPts val="0"/>
              </a:spcAft>
              <a:buSzPts val="1800"/>
              <a:buChar char="•"/>
              <a:defRPr/>
            </a:lvl2pPr>
            <a:lvl3pPr indent="-342900" lvl="2" marL="1371600" algn="l">
              <a:spcBef>
                <a:spcPts val="600"/>
              </a:spcBef>
              <a:spcAft>
                <a:spcPts val="0"/>
              </a:spcAft>
              <a:buSzPts val="1800"/>
              <a:buChar char="•"/>
              <a:defRPr/>
            </a:lvl3pPr>
            <a:lvl4pPr indent="-342900" lvl="3" marL="1828800" algn="l">
              <a:spcBef>
                <a:spcPts val="600"/>
              </a:spcBef>
              <a:spcAft>
                <a:spcPts val="0"/>
              </a:spcAft>
              <a:buSzPts val="1800"/>
              <a:buChar char="•"/>
              <a:defRPr/>
            </a:lvl4pPr>
            <a:lvl5pPr indent="-342900" lvl="4" marL="2286000" algn="l">
              <a:spcBef>
                <a:spcPts val="600"/>
              </a:spcBef>
              <a:spcAft>
                <a:spcPts val="0"/>
              </a:spcAft>
              <a:buSzPts val="1800"/>
              <a:buChar char="•"/>
              <a:defRPr/>
            </a:lvl5pPr>
            <a:lvl6pPr indent="-342900" lvl="5" marL="2743200" algn="l">
              <a:spcBef>
                <a:spcPts val="600"/>
              </a:spcBef>
              <a:spcAft>
                <a:spcPts val="0"/>
              </a:spcAft>
              <a:buSzPts val="1800"/>
              <a:buChar char="•"/>
              <a:defRPr/>
            </a:lvl6pPr>
            <a:lvl7pPr indent="-342900" lvl="6" marL="3200400" algn="l">
              <a:spcBef>
                <a:spcPts val="600"/>
              </a:spcBef>
              <a:spcAft>
                <a:spcPts val="0"/>
              </a:spcAft>
              <a:buSzPts val="1800"/>
              <a:buChar char="•"/>
              <a:defRPr/>
            </a:lvl7pPr>
            <a:lvl8pPr indent="-342900" lvl="7" marL="3657600" algn="l">
              <a:spcBef>
                <a:spcPts val="600"/>
              </a:spcBef>
              <a:spcAft>
                <a:spcPts val="0"/>
              </a:spcAft>
              <a:buSzPts val="1800"/>
              <a:buChar char="•"/>
              <a:defRPr/>
            </a:lvl8pPr>
            <a:lvl9pPr indent="-342900" lvl="8" marL="4114800" algn="l">
              <a:spcBef>
                <a:spcPts val="600"/>
              </a:spcBef>
              <a:spcAft>
                <a:spcPts val="600"/>
              </a:spcAft>
              <a:buSzPts val="1800"/>
              <a:buChar char="•"/>
              <a:defRPr/>
            </a:lvl9pPr>
          </a:lstStyle>
          <a:p/>
        </p:txBody>
      </p:sp>
      <p:sp>
        <p:nvSpPr>
          <p:cNvPr id="112" name="Google Shape;112;p19"/>
          <p:cNvSpPr txBox="1"/>
          <p:nvPr>
            <p:ph idx="10" type="dt"/>
          </p:nvPr>
        </p:nvSpPr>
        <p:spPr>
          <a:xfrm>
            <a:off x="8837612" y="5883275"/>
            <a:ext cx="1600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 name="Google Shape;113;p19"/>
          <p:cNvSpPr txBox="1"/>
          <p:nvPr>
            <p:ph idx="11" type="ftr"/>
          </p:nvPr>
        </p:nvSpPr>
        <p:spPr>
          <a:xfrm>
            <a:off x="1141412" y="5883275"/>
            <a:ext cx="7543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 name="Google Shape;114;p19"/>
          <p:cNvSpPr txBox="1"/>
          <p:nvPr>
            <p:ph idx="12" type="sldNum"/>
          </p:nvPr>
        </p:nvSpPr>
        <p:spPr>
          <a:xfrm>
            <a:off x="10514012" y="5883275"/>
            <a:ext cx="5511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me Card">
  <p:cSld name="Name Card">
    <p:spTree>
      <p:nvGrpSpPr>
        <p:cNvPr id="115" name="Shape 115"/>
        <p:cNvGrpSpPr/>
        <p:nvPr/>
      </p:nvGrpSpPr>
      <p:grpSpPr>
        <a:xfrm>
          <a:off x="0" y="0"/>
          <a:ext cx="0" cy="0"/>
          <a:chOff x="0" y="0"/>
          <a:chExt cx="0" cy="0"/>
        </a:xfrm>
      </p:grpSpPr>
      <p:sp>
        <p:nvSpPr>
          <p:cNvPr id="116" name="Google Shape;116;p20"/>
          <p:cNvSpPr txBox="1"/>
          <p:nvPr>
            <p:ph type="title"/>
          </p:nvPr>
        </p:nvSpPr>
        <p:spPr>
          <a:xfrm>
            <a:off x="1141412" y="3308581"/>
            <a:ext cx="9906000" cy="14688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lt1"/>
              </a:buClr>
              <a:buSzPts val="3200"/>
              <a:buFont typeface="Century Gothic"/>
              <a:buNone/>
              <a:defRPr b="0" sz="32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 name="Google Shape;117;p20"/>
          <p:cNvSpPr txBox="1"/>
          <p:nvPr>
            <p:ph idx="1" type="body"/>
          </p:nvPr>
        </p:nvSpPr>
        <p:spPr>
          <a:xfrm>
            <a:off x="1141410" y="4777381"/>
            <a:ext cx="9906001" cy="860400"/>
          </a:xfrm>
          <a:prstGeom prst="rect">
            <a:avLst/>
          </a:prstGeom>
          <a:noFill/>
          <a:ln>
            <a:noFill/>
          </a:ln>
        </p:spPr>
        <p:txBody>
          <a:bodyPr anchorCtr="0" anchor="t" bIns="45700" lIns="91425" spcFirstLastPara="1" rIns="91425" wrap="square" tIns="45700">
            <a:noAutofit/>
          </a:bodyPr>
          <a:lstStyle>
            <a:lvl1pPr indent="-355600" lvl="0" marL="457200" algn="l">
              <a:spcBef>
                <a:spcPts val="400"/>
              </a:spcBef>
              <a:spcAft>
                <a:spcPts val="0"/>
              </a:spcAft>
              <a:buSzPts val="2000"/>
              <a:buChar char="•"/>
              <a:defRPr sz="2000">
                <a:solidFill>
                  <a:schemeClr val="lt1"/>
                </a:solidFill>
              </a:defRPr>
            </a:lvl1pPr>
            <a:lvl2pPr indent="-342900" lvl="1" marL="914400" algn="l">
              <a:spcBef>
                <a:spcPts val="600"/>
              </a:spcBef>
              <a:spcAft>
                <a:spcPts val="0"/>
              </a:spcAft>
              <a:buSzPts val="1800"/>
              <a:buChar char="•"/>
              <a:defRPr/>
            </a:lvl2pPr>
            <a:lvl3pPr indent="-342900" lvl="2" marL="1371600" algn="l">
              <a:spcBef>
                <a:spcPts val="600"/>
              </a:spcBef>
              <a:spcAft>
                <a:spcPts val="0"/>
              </a:spcAft>
              <a:buSzPts val="1800"/>
              <a:buChar char="•"/>
              <a:defRPr/>
            </a:lvl3pPr>
            <a:lvl4pPr indent="-342900" lvl="3" marL="1828800" algn="l">
              <a:spcBef>
                <a:spcPts val="600"/>
              </a:spcBef>
              <a:spcAft>
                <a:spcPts val="0"/>
              </a:spcAft>
              <a:buSzPts val="1800"/>
              <a:buChar char="•"/>
              <a:defRPr/>
            </a:lvl4pPr>
            <a:lvl5pPr indent="-342900" lvl="4" marL="2286000" algn="l">
              <a:spcBef>
                <a:spcPts val="600"/>
              </a:spcBef>
              <a:spcAft>
                <a:spcPts val="0"/>
              </a:spcAft>
              <a:buSzPts val="1800"/>
              <a:buChar char="•"/>
              <a:defRPr/>
            </a:lvl5pPr>
            <a:lvl6pPr indent="-342900" lvl="5" marL="2743200" algn="l">
              <a:spcBef>
                <a:spcPts val="600"/>
              </a:spcBef>
              <a:spcAft>
                <a:spcPts val="0"/>
              </a:spcAft>
              <a:buSzPts val="1800"/>
              <a:buChar char="•"/>
              <a:defRPr/>
            </a:lvl6pPr>
            <a:lvl7pPr indent="-342900" lvl="6" marL="3200400" algn="l">
              <a:spcBef>
                <a:spcPts val="600"/>
              </a:spcBef>
              <a:spcAft>
                <a:spcPts val="0"/>
              </a:spcAft>
              <a:buSzPts val="1800"/>
              <a:buChar char="•"/>
              <a:defRPr/>
            </a:lvl7pPr>
            <a:lvl8pPr indent="-342900" lvl="7" marL="3657600" algn="l">
              <a:spcBef>
                <a:spcPts val="600"/>
              </a:spcBef>
              <a:spcAft>
                <a:spcPts val="0"/>
              </a:spcAft>
              <a:buSzPts val="1800"/>
              <a:buChar char="•"/>
              <a:defRPr/>
            </a:lvl8pPr>
            <a:lvl9pPr indent="-342900" lvl="8" marL="4114800" algn="l">
              <a:spcBef>
                <a:spcPts val="600"/>
              </a:spcBef>
              <a:spcAft>
                <a:spcPts val="600"/>
              </a:spcAft>
              <a:buSzPts val="1800"/>
              <a:buChar char="•"/>
              <a:defRPr/>
            </a:lvl9pPr>
          </a:lstStyle>
          <a:p/>
        </p:txBody>
      </p:sp>
      <p:sp>
        <p:nvSpPr>
          <p:cNvPr id="118" name="Google Shape;118;p20"/>
          <p:cNvSpPr txBox="1"/>
          <p:nvPr>
            <p:ph idx="10" type="dt"/>
          </p:nvPr>
        </p:nvSpPr>
        <p:spPr>
          <a:xfrm>
            <a:off x="8837612" y="5883275"/>
            <a:ext cx="1600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 name="Google Shape;119;p20"/>
          <p:cNvSpPr txBox="1"/>
          <p:nvPr>
            <p:ph idx="11" type="ftr"/>
          </p:nvPr>
        </p:nvSpPr>
        <p:spPr>
          <a:xfrm>
            <a:off x="1141412" y="5883275"/>
            <a:ext cx="7543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 name="Google Shape;120;p20"/>
          <p:cNvSpPr txBox="1"/>
          <p:nvPr>
            <p:ph idx="12" type="sldNum"/>
          </p:nvPr>
        </p:nvSpPr>
        <p:spPr>
          <a:xfrm>
            <a:off x="10514012" y="5883275"/>
            <a:ext cx="5511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8_Custom Layout">
  <p:cSld name="28_Custom Layout">
    <p:spTree>
      <p:nvGrpSpPr>
        <p:cNvPr id="21" name="Shape 21"/>
        <p:cNvGrpSpPr/>
        <p:nvPr/>
      </p:nvGrpSpPr>
      <p:grpSpPr>
        <a:xfrm>
          <a:off x="0" y="0"/>
          <a:ext cx="0" cy="0"/>
          <a:chOff x="0" y="0"/>
          <a:chExt cx="0" cy="0"/>
        </a:xfrm>
      </p:grpSpPr>
      <p:sp>
        <p:nvSpPr>
          <p:cNvPr id="22" name="Google Shape;22;p3"/>
          <p:cNvSpPr/>
          <p:nvPr>
            <p:ph idx="2" type="pic"/>
          </p:nvPr>
        </p:nvSpPr>
        <p:spPr>
          <a:xfrm>
            <a:off x="1603024" y="0"/>
            <a:ext cx="10588977" cy="6858000"/>
          </a:xfrm>
          <a:prstGeom prst="rect">
            <a:avLst/>
          </a:prstGeom>
          <a:solidFill>
            <a:srgbClr val="F2F2F2"/>
          </a:solidFill>
          <a:ln>
            <a:noFill/>
          </a:ln>
        </p:spPr>
        <p:txBody>
          <a:bodyPr anchorCtr="0" anchor="ctr" bIns="45700" lIns="91425" spcFirstLastPara="1" rIns="91425" wrap="square" tIns="45700">
            <a:noAutofit/>
          </a:bodyPr>
          <a:lstStyle>
            <a:lvl1pPr lvl="0" marR="0" rtl="0" algn="l">
              <a:spcBef>
                <a:spcPts val="200"/>
              </a:spcBef>
              <a:spcAft>
                <a:spcPts val="0"/>
              </a:spcAft>
              <a:buClr>
                <a:schemeClr val="lt1"/>
              </a:buClr>
              <a:buSzPts val="1000"/>
              <a:buFont typeface="Arial"/>
              <a:buChar char="•"/>
              <a:defRPr b="0" i="0" sz="1000" u="none" cap="small" strike="noStrike">
                <a:solidFill>
                  <a:schemeClr val="lt1"/>
                </a:solidFill>
                <a:latin typeface="Century Gothic"/>
                <a:ea typeface="Century Gothic"/>
                <a:cs typeface="Century Gothic"/>
                <a:sym typeface="Century Gothic"/>
              </a:defRPr>
            </a:lvl1pPr>
            <a:lvl2pPr lvl="1" marR="0" rtl="0" algn="l">
              <a:spcBef>
                <a:spcPts val="600"/>
              </a:spcBef>
              <a:spcAft>
                <a:spcPts val="0"/>
              </a:spcAft>
              <a:buClr>
                <a:schemeClr val="lt1"/>
              </a:buClr>
              <a:buSzPts val="1800"/>
              <a:buFont typeface="Arial"/>
              <a:buChar char="•"/>
              <a:defRPr b="0" i="0" sz="1800" u="none" cap="small" strike="noStrike">
                <a:solidFill>
                  <a:schemeClr val="lt1"/>
                </a:solidFill>
                <a:latin typeface="Century Gothic"/>
                <a:ea typeface="Century Gothic"/>
                <a:cs typeface="Century Gothic"/>
                <a:sym typeface="Century Gothic"/>
              </a:defRPr>
            </a:lvl2pPr>
            <a:lvl3pPr lvl="2" marR="0" rtl="0" algn="l">
              <a:spcBef>
                <a:spcPts val="600"/>
              </a:spcBef>
              <a:spcAft>
                <a:spcPts val="0"/>
              </a:spcAft>
              <a:buClr>
                <a:schemeClr val="lt1"/>
              </a:buClr>
              <a:buSzPts val="1600"/>
              <a:buFont typeface="Arial"/>
              <a:buChar char="•"/>
              <a:defRPr b="0" i="0" sz="1600" u="none" cap="small" strike="noStrike">
                <a:solidFill>
                  <a:schemeClr val="lt1"/>
                </a:solidFill>
                <a:latin typeface="Century Gothic"/>
                <a:ea typeface="Century Gothic"/>
                <a:cs typeface="Century Gothic"/>
                <a:sym typeface="Century Gothic"/>
              </a:defRPr>
            </a:lvl3pPr>
            <a:lvl4pPr lvl="3" marR="0" rtl="0" algn="l">
              <a:spcBef>
                <a:spcPts val="600"/>
              </a:spcBef>
              <a:spcAft>
                <a:spcPts val="0"/>
              </a:spcAft>
              <a:buClr>
                <a:schemeClr val="lt1"/>
              </a:buClr>
              <a:buSzPts val="1400"/>
              <a:buFont typeface="Arial"/>
              <a:buChar char="•"/>
              <a:defRPr b="0" i="0" sz="1400" u="none" cap="small" strike="noStrike">
                <a:solidFill>
                  <a:schemeClr val="lt1"/>
                </a:solidFill>
                <a:latin typeface="Century Gothic"/>
                <a:ea typeface="Century Gothic"/>
                <a:cs typeface="Century Gothic"/>
                <a:sym typeface="Century Gothic"/>
              </a:defRPr>
            </a:lvl4pPr>
            <a:lvl5pPr lvl="4" marR="0" rtl="0" algn="l">
              <a:spcBef>
                <a:spcPts val="600"/>
              </a:spcBef>
              <a:spcAft>
                <a:spcPts val="0"/>
              </a:spcAft>
              <a:buClr>
                <a:schemeClr val="lt1"/>
              </a:buClr>
              <a:buSzPts val="1400"/>
              <a:buFont typeface="Arial"/>
              <a:buChar char="•"/>
              <a:defRPr b="0" i="0" sz="1400" u="none" cap="small" strike="noStrike">
                <a:solidFill>
                  <a:schemeClr val="lt1"/>
                </a:solidFill>
                <a:latin typeface="Century Gothic"/>
                <a:ea typeface="Century Gothic"/>
                <a:cs typeface="Century Gothic"/>
                <a:sym typeface="Century Gothic"/>
              </a:defRPr>
            </a:lvl5pPr>
            <a:lvl6pPr lvl="5" marR="0" rtl="0" algn="l">
              <a:spcBef>
                <a:spcPts val="600"/>
              </a:spcBef>
              <a:spcAft>
                <a:spcPts val="0"/>
              </a:spcAft>
              <a:buClr>
                <a:schemeClr val="lt1"/>
              </a:buClr>
              <a:buSzPts val="1200"/>
              <a:buFont typeface="Arial"/>
              <a:buChar char="•"/>
              <a:defRPr b="0" i="0" sz="1200" u="none" cap="small" strike="noStrike">
                <a:solidFill>
                  <a:schemeClr val="lt1"/>
                </a:solidFill>
                <a:latin typeface="Century Gothic"/>
                <a:ea typeface="Century Gothic"/>
                <a:cs typeface="Century Gothic"/>
                <a:sym typeface="Century Gothic"/>
              </a:defRPr>
            </a:lvl6pPr>
            <a:lvl7pPr lvl="6" marR="0" rtl="0" algn="l">
              <a:spcBef>
                <a:spcPts val="600"/>
              </a:spcBef>
              <a:spcAft>
                <a:spcPts val="0"/>
              </a:spcAft>
              <a:buClr>
                <a:schemeClr val="lt1"/>
              </a:buClr>
              <a:buSzPts val="1200"/>
              <a:buFont typeface="Arial"/>
              <a:buChar char="•"/>
              <a:defRPr b="0" i="0" sz="1200" u="none" cap="small" strike="noStrike">
                <a:solidFill>
                  <a:schemeClr val="lt1"/>
                </a:solidFill>
                <a:latin typeface="Century Gothic"/>
                <a:ea typeface="Century Gothic"/>
                <a:cs typeface="Century Gothic"/>
                <a:sym typeface="Century Gothic"/>
              </a:defRPr>
            </a:lvl7pPr>
            <a:lvl8pPr lvl="7" marR="0" rtl="0" algn="l">
              <a:spcBef>
                <a:spcPts val="600"/>
              </a:spcBef>
              <a:spcAft>
                <a:spcPts val="0"/>
              </a:spcAft>
              <a:buClr>
                <a:schemeClr val="lt1"/>
              </a:buClr>
              <a:buSzPts val="1200"/>
              <a:buFont typeface="Arial"/>
              <a:buChar char="•"/>
              <a:defRPr b="0" i="0" sz="1200" u="none" cap="small" strike="noStrike">
                <a:solidFill>
                  <a:schemeClr val="lt1"/>
                </a:solidFill>
                <a:latin typeface="Century Gothic"/>
                <a:ea typeface="Century Gothic"/>
                <a:cs typeface="Century Gothic"/>
                <a:sym typeface="Century Gothic"/>
              </a:defRPr>
            </a:lvl8pPr>
            <a:lvl9pPr lvl="8" marR="0" rtl="0" algn="l">
              <a:spcBef>
                <a:spcPts val="600"/>
              </a:spcBef>
              <a:spcAft>
                <a:spcPts val="600"/>
              </a:spcAft>
              <a:buClr>
                <a:schemeClr val="lt1"/>
              </a:buClr>
              <a:buSzPts val="1200"/>
              <a:buFont typeface="Arial"/>
              <a:buChar char="•"/>
              <a:defRPr b="0" i="0" sz="1200" u="none" cap="small" strike="noStrike">
                <a:solidFill>
                  <a:schemeClr val="lt1"/>
                </a:solidFill>
                <a:latin typeface="Century Gothic"/>
                <a:ea typeface="Century Gothic"/>
                <a:cs typeface="Century Gothic"/>
                <a:sym typeface="Century Gothic"/>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2"/>
                                        </p:tgtEl>
                                        <p:attrNameLst>
                                          <p:attrName>style.visibility</p:attrName>
                                        </p:attrNameLst>
                                      </p:cBhvr>
                                      <p:to>
                                        <p:strVal val="visible"/>
                                      </p:to>
                                    </p:set>
                                    <p:animEffect filter="fade" transition="in">
                                      <p:cBhvr>
                                        <p:cTn dur="500"/>
                                        <p:tgtEl>
                                          <p:spTgt spid="2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Name Card">
  <p:cSld name="Quote Name Card">
    <p:spTree>
      <p:nvGrpSpPr>
        <p:cNvPr id="121" name="Shape 121"/>
        <p:cNvGrpSpPr/>
        <p:nvPr/>
      </p:nvGrpSpPr>
      <p:grpSpPr>
        <a:xfrm>
          <a:off x="0" y="0"/>
          <a:ext cx="0" cy="0"/>
          <a:chOff x="0" y="0"/>
          <a:chExt cx="0" cy="0"/>
        </a:xfrm>
      </p:grpSpPr>
      <p:sp>
        <p:nvSpPr>
          <p:cNvPr id="122" name="Google Shape;122;p21"/>
          <p:cNvSpPr txBox="1"/>
          <p:nvPr/>
        </p:nvSpPr>
        <p:spPr>
          <a:xfrm>
            <a:off x="836612" y="786824"/>
            <a:ext cx="609600" cy="584776"/>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accent1"/>
              </a:buClr>
              <a:buSzPts val="8000"/>
              <a:buFont typeface="Century Gothic"/>
              <a:buNone/>
            </a:pPr>
            <a:r>
              <a:rPr b="0" lang="en-US" sz="8000" cap="none">
                <a:solidFill>
                  <a:schemeClr val="accent1"/>
                </a:solidFill>
                <a:latin typeface="Century Gothic"/>
                <a:ea typeface="Century Gothic"/>
                <a:cs typeface="Century Gothic"/>
                <a:sym typeface="Century Gothic"/>
              </a:rPr>
              <a:t>“</a:t>
            </a:r>
            <a:endParaRPr/>
          </a:p>
        </p:txBody>
      </p:sp>
      <p:sp>
        <p:nvSpPr>
          <p:cNvPr id="123" name="Google Shape;123;p21"/>
          <p:cNvSpPr txBox="1"/>
          <p:nvPr/>
        </p:nvSpPr>
        <p:spPr>
          <a:xfrm>
            <a:off x="10437812" y="2743200"/>
            <a:ext cx="609600" cy="584776"/>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Clr>
                <a:schemeClr val="accent1"/>
              </a:buClr>
              <a:buSzPts val="8000"/>
              <a:buFont typeface="Century Gothic"/>
              <a:buNone/>
            </a:pPr>
            <a:r>
              <a:rPr b="0" lang="en-US" sz="8000" cap="none">
                <a:solidFill>
                  <a:schemeClr val="accent1"/>
                </a:solidFill>
                <a:latin typeface="Century Gothic"/>
                <a:ea typeface="Century Gothic"/>
                <a:cs typeface="Century Gothic"/>
                <a:sym typeface="Century Gothic"/>
              </a:rPr>
              <a:t>”</a:t>
            </a:r>
            <a:endParaRPr/>
          </a:p>
        </p:txBody>
      </p:sp>
      <p:sp>
        <p:nvSpPr>
          <p:cNvPr id="124" name="Google Shape;124;p21"/>
          <p:cNvSpPr txBox="1"/>
          <p:nvPr>
            <p:ph type="title"/>
          </p:nvPr>
        </p:nvSpPr>
        <p:spPr>
          <a:xfrm>
            <a:off x="1446213" y="609601"/>
            <a:ext cx="9296398" cy="2743199"/>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chemeClr val="lt1"/>
              </a:buClr>
              <a:buSzPts val="3200"/>
              <a:buFont typeface="Century Gothic"/>
              <a:buNone/>
              <a:defRPr b="0" sz="3200" cap="none">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 name="Google Shape;125;p21"/>
          <p:cNvSpPr txBox="1"/>
          <p:nvPr>
            <p:ph idx="1" type="body"/>
          </p:nvPr>
        </p:nvSpPr>
        <p:spPr>
          <a:xfrm>
            <a:off x="1141412" y="3886200"/>
            <a:ext cx="9906000" cy="889000"/>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0" sz="2400" cap="none">
                <a:solidFill>
                  <a:schemeClr val="lt1"/>
                </a:solidFill>
              </a:defRPr>
            </a:lvl1pPr>
            <a:lvl2pPr indent="-342900" lvl="1" marL="914400" algn="l">
              <a:spcBef>
                <a:spcPts val="600"/>
              </a:spcBef>
              <a:spcAft>
                <a:spcPts val="0"/>
              </a:spcAft>
              <a:buSzPts val="1800"/>
              <a:buChar char="•"/>
              <a:defRPr/>
            </a:lvl2pPr>
            <a:lvl3pPr indent="-342900" lvl="2" marL="1371600" algn="l">
              <a:spcBef>
                <a:spcPts val="600"/>
              </a:spcBef>
              <a:spcAft>
                <a:spcPts val="0"/>
              </a:spcAft>
              <a:buSzPts val="1800"/>
              <a:buChar char="•"/>
              <a:defRPr/>
            </a:lvl3pPr>
            <a:lvl4pPr indent="-342900" lvl="3" marL="1828800" algn="l">
              <a:spcBef>
                <a:spcPts val="600"/>
              </a:spcBef>
              <a:spcAft>
                <a:spcPts val="0"/>
              </a:spcAft>
              <a:buSzPts val="1800"/>
              <a:buChar char="•"/>
              <a:defRPr/>
            </a:lvl4pPr>
            <a:lvl5pPr indent="-342900" lvl="4" marL="2286000" algn="l">
              <a:spcBef>
                <a:spcPts val="600"/>
              </a:spcBef>
              <a:spcAft>
                <a:spcPts val="0"/>
              </a:spcAft>
              <a:buSzPts val="1800"/>
              <a:buChar char="•"/>
              <a:defRPr/>
            </a:lvl5pPr>
            <a:lvl6pPr indent="-342900" lvl="5" marL="2743200" algn="l">
              <a:spcBef>
                <a:spcPts val="600"/>
              </a:spcBef>
              <a:spcAft>
                <a:spcPts val="0"/>
              </a:spcAft>
              <a:buSzPts val="1800"/>
              <a:buChar char="•"/>
              <a:defRPr/>
            </a:lvl6pPr>
            <a:lvl7pPr indent="-342900" lvl="6" marL="3200400" algn="l">
              <a:spcBef>
                <a:spcPts val="600"/>
              </a:spcBef>
              <a:spcAft>
                <a:spcPts val="0"/>
              </a:spcAft>
              <a:buSzPts val="1800"/>
              <a:buChar char="•"/>
              <a:defRPr/>
            </a:lvl7pPr>
            <a:lvl8pPr indent="-342900" lvl="7" marL="3657600" algn="l">
              <a:spcBef>
                <a:spcPts val="600"/>
              </a:spcBef>
              <a:spcAft>
                <a:spcPts val="0"/>
              </a:spcAft>
              <a:buSzPts val="1800"/>
              <a:buChar char="•"/>
              <a:defRPr/>
            </a:lvl8pPr>
            <a:lvl9pPr indent="-342900" lvl="8" marL="4114800" algn="l">
              <a:spcBef>
                <a:spcPts val="600"/>
              </a:spcBef>
              <a:spcAft>
                <a:spcPts val="600"/>
              </a:spcAft>
              <a:buSzPts val="1800"/>
              <a:buChar char="•"/>
              <a:defRPr/>
            </a:lvl9pPr>
          </a:lstStyle>
          <a:p/>
        </p:txBody>
      </p:sp>
      <p:sp>
        <p:nvSpPr>
          <p:cNvPr id="126" name="Google Shape;126;p21"/>
          <p:cNvSpPr txBox="1"/>
          <p:nvPr>
            <p:ph idx="2" type="body"/>
          </p:nvPr>
        </p:nvSpPr>
        <p:spPr>
          <a:xfrm>
            <a:off x="1141411" y="4775200"/>
            <a:ext cx="9906000" cy="10160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800"/>
              <a:buNone/>
              <a:defRPr sz="1800">
                <a:solidFill>
                  <a:schemeClr val="lt1"/>
                </a:solidFill>
              </a:defRPr>
            </a:lvl1pPr>
            <a:lvl2pPr indent="-228600" lvl="1" marL="914400" algn="l">
              <a:spcBef>
                <a:spcPts val="600"/>
              </a:spcBef>
              <a:spcAft>
                <a:spcPts val="0"/>
              </a:spcAft>
              <a:buSzPts val="1800"/>
              <a:buNone/>
              <a:defRPr sz="1800">
                <a:solidFill>
                  <a:schemeClr val="lt1"/>
                </a:solidFill>
              </a:defRPr>
            </a:lvl2pPr>
            <a:lvl3pPr indent="-228600" lvl="2" marL="1371600" algn="l">
              <a:spcBef>
                <a:spcPts val="600"/>
              </a:spcBef>
              <a:spcAft>
                <a:spcPts val="0"/>
              </a:spcAft>
              <a:buSzPts val="1600"/>
              <a:buNone/>
              <a:defRPr sz="1600">
                <a:solidFill>
                  <a:schemeClr val="lt1"/>
                </a:solidFill>
              </a:defRPr>
            </a:lvl3pPr>
            <a:lvl4pPr indent="-228600" lvl="3" marL="1828800" algn="l">
              <a:spcBef>
                <a:spcPts val="600"/>
              </a:spcBef>
              <a:spcAft>
                <a:spcPts val="0"/>
              </a:spcAft>
              <a:buSzPts val="1400"/>
              <a:buNone/>
              <a:defRPr sz="1400">
                <a:solidFill>
                  <a:schemeClr val="lt1"/>
                </a:solidFill>
              </a:defRPr>
            </a:lvl4pPr>
            <a:lvl5pPr indent="-228600" lvl="4" marL="2286000" algn="l">
              <a:spcBef>
                <a:spcPts val="600"/>
              </a:spcBef>
              <a:spcAft>
                <a:spcPts val="0"/>
              </a:spcAft>
              <a:buSzPts val="1400"/>
              <a:buNone/>
              <a:defRPr sz="1400">
                <a:solidFill>
                  <a:schemeClr val="lt1"/>
                </a:solidFill>
              </a:defRPr>
            </a:lvl5pPr>
            <a:lvl6pPr indent="-228600" lvl="5" marL="2743200" algn="l">
              <a:spcBef>
                <a:spcPts val="600"/>
              </a:spcBef>
              <a:spcAft>
                <a:spcPts val="0"/>
              </a:spcAft>
              <a:buSzPts val="1400"/>
              <a:buNone/>
              <a:defRPr sz="1400">
                <a:solidFill>
                  <a:schemeClr val="lt1"/>
                </a:solidFill>
              </a:defRPr>
            </a:lvl6pPr>
            <a:lvl7pPr indent="-228600" lvl="6" marL="3200400" algn="l">
              <a:spcBef>
                <a:spcPts val="600"/>
              </a:spcBef>
              <a:spcAft>
                <a:spcPts val="0"/>
              </a:spcAft>
              <a:buSzPts val="1400"/>
              <a:buNone/>
              <a:defRPr sz="1400">
                <a:solidFill>
                  <a:schemeClr val="lt1"/>
                </a:solidFill>
              </a:defRPr>
            </a:lvl7pPr>
            <a:lvl8pPr indent="-228600" lvl="7" marL="3657600" algn="l">
              <a:spcBef>
                <a:spcPts val="600"/>
              </a:spcBef>
              <a:spcAft>
                <a:spcPts val="0"/>
              </a:spcAft>
              <a:buSzPts val="1400"/>
              <a:buNone/>
              <a:defRPr sz="1400">
                <a:solidFill>
                  <a:schemeClr val="lt1"/>
                </a:solidFill>
              </a:defRPr>
            </a:lvl8pPr>
            <a:lvl9pPr indent="-228600" lvl="8" marL="4114800" algn="l">
              <a:spcBef>
                <a:spcPts val="600"/>
              </a:spcBef>
              <a:spcAft>
                <a:spcPts val="600"/>
              </a:spcAft>
              <a:buSzPts val="1400"/>
              <a:buNone/>
              <a:defRPr sz="1400">
                <a:solidFill>
                  <a:schemeClr val="lt1"/>
                </a:solidFill>
              </a:defRPr>
            </a:lvl9pPr>
          </a:lstStyle>
          <a:p/>
        </p:txBody>
      </p:sp>
      <p:sp>
        <p:nvSpPr>
          <p:cNvPr id="127" name="Google Shape;127;p21"/>
          <p:cNvSpPr txBox="1"/>
          <p:nvPr>
            <p:ph idx="10" type="dt"/>
          </p:nvPr>
        </p:nvSpPr>
        <p:spPr>
          <a:xfrm>
            <a:off x="8837612" y="5883275"/>
            <a:ext cx="1600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 name="Google Shape;128;p21"/>
          <p:cNvSpPr txBox="1"/>
          <p:nvPr>
            <p:ph idx="11" type="ftr"/>
          </p:nvPr>
        </p:nvSpPr>
        <p:spPr>
          <a:xfrm>
            <a:off x="1141412" y="5883275"/>
            <a:ext cx="7543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 name="Google Shape;129;p21"/>
          <p:cNvSpPr txBox="1"/>
          <p:nvPr>
            <p:ph idx="12" type="sldNum"/>
          </p:nvPr>
        </p:nvSpPr>
        <p:spPr>
          <a:xfrm>
            <a:off x="10514012" y="5883275"/>
            <a:ext cx="5511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ue or False">
  <p:cSld name="True or False">
    <p:spTree>
      <p:nvGrpSpPr>
        <p:cNvPr id="130" name="Shape 130"/>
        <p:cNvGrpSpPr/>
        <p:nvPr/>
      </p:nvGrpSpPr>
      <p:grpSpPr>
        <a:xfrm>
          <a:off x="0" y="0"/>
          <a:ext cx="0" cy="0"/>
          <a:chOff x="0" y="0"/>
          <a:chExt cx="0" cy="0"/>
        </a:xfrm>
      </p:grpSpPr>
      <p:sp>
        <p:nvSpPr>
          <p:cNvPr id="131" name="Google Shape;131;p22"/>
          <p:cNvSpPr txBox="1"/>
          <p:nvPr>
            <p:ph type="title"/>
          </p:nvPr>
        </p:nvSpPr>
        <p:spPr>
          <a:xfrm>
            <a:off x="1141412" y="609601"/>
            <a:ext cx="9905999" cy="2743199"/>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chemeClr val="lt1"/>
              </a:buClr>
              <a:buSzPts val="3200"/>
              <a:buFont typeface="Century Gothic"/>
              <a:buNone/>
              <a:defRPr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 name="Google Shape;132;p22"/>
          <p:cNvSpPr txBox="1"/>
          <p:nvPr>
            <p:ph idx="1" type="body"/>
          </p:nvPr>
        </p:nvSpPr>
        <p:spPr>
          <a:xfrm>
            <a:off x="1141412" y="3505200"/>
            <a:ext cx="9906000" cy="838200"/>
          </a:xfrm>
          <a:prstGeom prst="rect">
            <a:avLst/>
          </a:prstGeom>
          <a:noFill/>
          <a:ln>
            <a:noFill/>
          </a:ln>
        </p:spPr>
        <p:txBody>
          <a:bodyPr anchorCtr="0" anchor="b" bIns="45700" lIns="91425" spcFirstLastPara="1" rIns="91425" wrap="square" tIns="45700">
            <a:noAutofit/>
          </a:bodyPr>
          <a:lstStyle>
            <a:lvl1pPr indent="-228600" lvl="0" marL="457200" algn="l">
              <a:spcBef>
                <a:spcPts val="560"/>
              </a:spcBef>
              <a:spcAft>
                <a:spcPts val="0"/>
              </a:spcAft>
              <a:buSzPts val="2800"/>
              <a:buNone/>
              <a:defRPr b="0" sz="2800" cap="none">
                <a:solidFill>
                  <a:schemeClr val="lt1"/>
                </a:solidFill>
              </a:defRPr>
            </a:lvl1pPr>
            <a:lvl2pPr indent="-342900" lvl="1" marL="914400" algn="l">
              <a:spcBef>
                <a:spcPts val="600"/>
              </a:spcBef>
              <a:spcAft>
                <a:spcPts val="0"/>
              </a:spcAft>
              <a:buSzPts val="1800"/>
              <a:buChar char="•"/>
              <a:defRPr/>
            </a:lvl2pPr>
            <a:lvl3pPr indent="-342900" lvl="2" marL="1371600" algn="l">
              <a:spcBef>
                <a:spcPts val="600"/>
              </a:spcBef>
              <a:spcAft>
                <a:spcPts val="0"/>
              </a:spcAft>
              <a:buSzPts val="1800"/>
              <a:buChar char="•"/>
              <a:defRPr/>
            </a:lvl3pPr>
            <a:lvl4pPr indent="-342900" lvl="3" marL="1828800" algn="l">
              <a:spcBef>
                <a:spcPts val="600"/>
              </a:spcBef>
              <a:spcAft>
                <a:spcPts val="0"/>
              </a:spcAft>
              <a:buSzPts val="1800"/>
              <a:buChar char="•"/>
              <a:defRPr/>
            </a:lvl4pPr>
            <a:lvl5pPr indent="-342900" lvl="4" marL="2286000" algn="l">
              <a:spcBef>
                <a:spcPts val="600"/>
              </a:spcBef>
              <a:spcAft>
                <a:spcPts val="0"/>
              </a:spcAft>
              <a:buSzPts val="1800"/>
              <a:buChar char="•"/>
              <a:defRPr/>
            </a:lvl5pPr>
            <a:lvl6pPr indent="-342900" lvl="5" marL="2743200" algn="l">
              <a:spcBef>
                <a:spcPts val="600"/>
              </a:spcBef>
              <a:spcAft>
                <a:spcPts val="0"/>
              </a:spcAft>
              <a:buSzPts val="1800"/>
              <a:buChar char="•"/>
              <a:defRPr/>
            </a:lvl6pPr>
            <a:lvl7pPr indent="-342900" lvl="6" marL="3200400" algn="l">
              <a:spcBef>
                <a:spcPts val="600"/>
              </a:spcBef>
              <a:spcAft>
                <a:spcPts val="0"/>
              </a:spcAft>
              <a:buSzPts val="1800"/>
              <a:buChar char="•"/>
              <a:defRPr/>
            </a:lvl7pPr>
            <a:lvl8pPr indent="-342900" lvl="7" marL="3657600" algn="l">
              <a:spcBef>
                <a:spcPts val="600"/>
              </a:spcBef>
              <a:spcAft>
                <a:spcPts val="0"/>
              </a:spcAft>
              <a:buSzPts val="1800"/>
              <a:buChar char="•"/>
              <a:defRPr/>
            </a:lvl8pPr>
            <a:lvl9pPr indent="-342900" lvl="8" marL="4114800" algn="l">
              <a:spcBef>
                <a:spcPts val="600"/>
              </a:spcBef>
              <a:spcAft>
                <a:spcPts val="600"/>
              </a:spcAft>
              <a:buSzPts val="1800"/>
              <a:buChar char="•"/>
              <a:defRPr/>
            </a:lvl9pPr>
          </a:lstStyle>
          <a:p/>
        </p:txBody>
      </p:sp>
      <p:sp>
        <p:nvSpPr>
          <p:cNvPr id="133" name="Google Shape;133;p22"/>
          <p:cNvSpPr txBox="1"/>
          <p:nvPr>
            <p:ph idx="2" type="body"/>
          </p:nvPr>
        </p:nvSpPr>
        <p:spPr>
          <a:xfrm>
            <a:off x="1141411" y="4343400"/>
            <a:ext cx="9906000" cy="14478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800"/>
              <a:buNone/>
              <a:defRPr sz="1800">
                <a:solidFill>
                  <a:schemeClr val="lt1"/>
                </a:solidFill>
              </a:defRPr>
            </a:lvl1pPr>
            <a:lvl2pPr indent="-228600" lvl="1" marL="914400" algn="l">
              <a:spcBef>
                <a:spcPts val="600"/>
              </a:spcBef>
              <a:spcAft>
                <a:spcPts val="0"/>
              </a:spcAft>
              <a:buSzPts val="1800"/>
              <a:buNone/>
              <a:defRPr sz="1800">
                <a:solidFill>
                  <a:schemeClr val="lt1"/>
                </a:solidFill>
              </a:defRPr>
            </a:lvl2pPr>
            <a:lvl3pPr indent="-228600" lvl="2" marL="1371600" algn="l">
              <a:spcBef>
                <a:spcPts val="600"/>
              </a:spcBef>
              <a:spcAft>
                <a:spcPts val="0"/>
              </a:spcAft>
              <a:buSzPts val="1600"/>
              <a:buNone/>
              <a:defRPr sz="1600">
                <a:solidFill>
                  <a:schemeClr val="lt1"/>
                </a:solidFill>
              </a:defRPr>
            </a:lvl3pPr>
            <a:lvl4pPr indent="-228600" lvl="3" marL="1828800" algn="l">
              <a:spcBef>
                <a:spcPts val="600"/>
              </a:spcBef>
              <a:spcAft>
                <a:spcPts val="0"/>
              </a:spcAft>
              <a:buSzPts val="1400"/>
              <a:buNone/>
              <a:defRPr sz="1400">
                <a:solidFill>
                  <a:schemeClr val="lt1"/>
                </a:solidFill>
              </a:defRPr>
            </a:lvl4pPr>
            <a:lvl5pPr indent="-228600" lvl="4" marL="2286000" algn="l">
              <a:spcBef>
                <a:spcPts val="600"/>
              </a:spcBef>
              <a:spcAft>
                <a:spcPts val="0"/>
              </a:spcAft>
              <a:buSzPts val="1400"/>
              <a:buNone/>
              <a:defRPr sz="1400">
                <a:solidFill>
                  <a:schemeClr val="lt1"/>
                </a:solidFill>
              </a:defRPr>
            </a:lvl5pPr>
            <a:lvl6pPr indent="-228600" lvl="5" marL="2743200" algn="l">
              <a:spcBef>
                <a:spcPts val="600"/>
              </a:spcBef>
              <a:spcAft>
                <a:spcPts val="0"/>
              </a:spcAft>
              <a:buSzPts val="1400"/>
              <a:buNone/>
              <a:defRPr sz="1400">
                <a:solidFill>
                  <a:schemeClr val="lt1"/>
                </a:solidFill>
              </a:defRPr>
            </a:lvl6pPr>
            <a:lvl7pPr indent="-228600" lvl="6" marL="3200400" algn="l">
              <a:spcBef>
                <a:spcPts val="600"/>
              </a:spcBef>
              <a:spcAft>
                <a:spcPts val="0"/>
              </a:spcAft>
              <a:buSzPts val="1400"/>
              <a:buNone/>
              <a:defRPr sz="1400">
                <a:solidFill>
                  <a:schemeClr val="lt1"/>
                </a:solidFill>
              </a:defRPr>
            </a:lvl7pPr>
            <a:lvl8pPr indent="-228600" lvl="7" marL="3657600" algn="l">
              <a:spcBef>
                <a:spcPts val="600"/>
              </a:spcBef>
              <a:spcAft>
                <a:spcPts val="0"/>
              </a:spcAft>
              <a:buSzPts val="1400"/>
              <a:buNone/>
              <a:defRPr sz="1400">
                <a:solidFill>
                  <a:schemeClr val="lt1"/>
                </a:solidFill>
              </a:defRPr>
            </a:lvl8pPr>
            <a:lvl9pPr indent="-228600" lvl="8" marL="4114800" algn="l">
              <a:spcBef>
                <a:spcPts val="600"/>
              </a:spcBef>
              <a:spcAft>
                <a:spcPts val="600"/>
              </a:spcAft>
              <a:buSzPts val="1400"/>
              <a:buNone/>
              <a:defRPr sz="1400">
                <a:solidFill>
                  <a:schemeClr val="lt1"/>
                </a:solidFill>
              </a:defRPr>
            </a:lvl9pPr>
          </a:lstStyle>
          <a:p/>
        </p:txBody>
      </p:sp>
      <p:sp>
        <p:nvSpPr>
          <p:cNvPr id="134" name="Google Shape;134;p22"/>
          <p:cNvSpPr txBox="1"/>
          <p:nvPr>
            <p:ph idx="10" type="dt"/>
          </p:nvPr>
        </p:nvSpPr>
        <p:spPr>
          <a:xfrm>
            <a:off x="8837612" y="5883275"/>
            <a:ext cx="1600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 name="Google Shape;135;p22"/>
          <p:cNvSpPr txBox="1"/>
          <p:nvPr>
            <p:ph idx="11" type="ftr"/>
          </p:nvPr>
        </p:nvSpPr>
        <p:spPr>
          <a:xfrm>
            <a:off x="1141412" y="5883275"/>
            <a:ext cx="7543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22"/>
          <p:cNvSpPr txBox="1"/>
          <p:nvPr>
            <p:ph idx="12" type="sldNum"/>
          </p:nvPr>
        </p:nvSpPr>
        <p:spPr>
          <a:xfrm>
            <a:off x="10514012" y="5883275"/>
            <a:ext cx="5511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37" name="Shape 137"/>
        <p:cNvGrpSpPr/>
        <p:nvPr/>
      </p:nvGrpSpPr>
      <p:grpSpPr>
        <a:xfrm>
          <a:off x="0" y="0"/>
          <a:ext cx="0" cy="0"/>
          <a:chOff x="0" y="0"/>
          <a:chExt cx="0" cy="0"/>
        </a:xfrm>
      </p:grpSpPr>
      <p:sp>
        <p:nvSpPr>
          <p:cNvPr id="138" name="Google Shape;138;p23"/>
          <p:cNvSpPr txBox="1"/>
          <p:nvPr>
            <p:ph type="title"/>
          </p:nvPr>
        </p:nvSpPr>
        <p:spPr>
          <a:xfrm>
            <a:off x="1141413" y="609600"/>
            <a:ext cx="9905998" cy="1905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chemeClr val="l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 name="Google Shape;139;p23"/>
          <p:cNvSpPr txBox="1"/>
          <p:nvPr>
            <p:ph idx="1" type="body"/>
          </p:nvPr>
        </p:nvSpPr>
        <p:spPr>
          <a:xfrm rot="5400000">
            <a:off x="4532311" y="-723900"/>
            <a:ext cx="3124201" cy="990599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600"/>
              </a:spcBef>
              <a:spcAft>
                <a:spcPts val="0"/>
              </a:spcAft>
              <a:buSzPts val="1800"/>
              <a:buChar char="•"/>
              <a:defRPr/>
            </a:lvl2pPr>
            <a:lvl3pPr indent="-342900" lvl="2" marL="1371600" algn="l">
              <a:spcBef>
                <a:spcPts val="600"/>
              </a:spcBef>
              <a:spcAft>
                <a:spcPts val="0"/>
              </a:spcAft>
              <a:buSzPts val="1800"/>
              <a:buChar char="•"/>
              <a:defRPr/>
            </a:lvl3pPr>
            <a:lvl4pPr indent="-342900" lvl="3" marL="1828800" algn="l">
              <a:spcBef>
                <a:spcPts val="600"/>
              </a:spcBef>
              <a:spcAft>
                <a:spcPts val="0"/>
              </a:spcAft>
              <a:buSzPts val="1800"/>
              <a:buChar char="•"/>
              <a:defRPr/>
            </a:lvl4pPr>
            <a:lvl5pPr indent="-342900" lvl="4" marL="2286000" algn="l">
              <a:spcBef>
                <a:spcPts val="600"/>
              </a:spcBef>
              <a:spcAft>
                <a:spcPts val="0"/>
              </a:spcAft>
              <a:buSzPts val="1800"/>
              <a:buChar char="•"/>
              <a:defRPr/>
            </a:lvl5pPr>
            <a:lvl6pPr indent="-342900" lvl="5" marL="2743200" algn="l">
              <a:spcBef>
                <a:spcPts val="600"/>
              </a:spcBef>
              <a:spcAft>
                <a:spcPts val="0"/>
              </a:spcAft>
              <a:buSzPts val="1800"/>
              <a:buChar char="•"/>
              <a:defRPr/>
            </a:lvl6pPr>
            <a:lvl7pPr indent="-342900" lvl="6" marL="3200400" algn="l">
              <a:spcBef>
                <a:spcPts val="600"/>
              </a:spcBef>
              <a:spcAft>
                <a:spcPts val="0"/>
              </a:spcAft>
              <a:buSzPts val="1800"/>
              <a:buChar char="•"/>
              <a:defRPr/>
            </a:lvl7pPr>
            <a:lvl8pPr indent="-342900" lvl="7" marL="3657600" algn="l">
              <a:spcBef>
                <a:spcPts val="600"/>
              </a:spcBef>
              <a:spcAft>
                <a:spcPts val="0"/>
              </a:spcAft>
              <a:buSzPts val="1800"/>
              <a:buChar char="•"/>
              <a:defRPr/>
            </a:lvl8pPr>
            <a:lvl9pPr indent="-342900" lvl="8" marL="4114800" algn="l">
              <a:spcBef>
                <a:spcPts val="600"/>
              </a:spcBef>
              <a:spcAft>
                <a:spcPts val="600"/>
              </a:spcAft>
              <a:buSzPts val="1800"/>
              <a:buChar char="•"/>
              <a:defRPr/>
            </a:lvl9pPr>
          </a:lstStyle>
          <a:p/>
        </p:txBody>
      </p:sp>
      <p:sp>
        <p:nvSpPr>
          <p:cNvPr id="140" name="Google Shape;140;p23"/>
          <p:cNvSpPr txBox="1"/>
          <p:nvPr>
            <p:ph idx="10" type="dt"/>
          </p:nvPr>
        </p:nvSpPr>
        <p:spPr>
          <a:xfrm>
            <a:off x="8837612" y="5883275"/>
            <a:ext cx="1600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 name="Google Shape;141;p23"/>
          <p:cNvSpPr txBox="1"/>
          <p:nvPr>
            <p:ph idx="11" type="ftr"/>
          </p:nvPr>
        </p:nvSpPr>
        <p:spPr>
          <a:xfrm>
            <a:off x="1141412" y="5883275"/>
            <a:ext cx="7543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 name="Google Shape;142;p23"/>
          <p:cNvSpPr txBox="1"/>
          <p:nvPr>
            <p:ph idx="12" type="sldNum"/>
          </p:nvPr>
        </p:nvSpPr>
        <p:spPr>
          <a:xfrm>
            <a:off x="10514012" y="5883275"/>
            <a:ext cx="5511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43" name="Shape 143"/>
        <p:cNvGrpSpPr/>
        <p:nvPr/>
      </p:nvGrpSpPr>
      <p:grpSpPr>
        <a:xfrm>
          <a:off x="0" y="0"/>
          <a:ext cx="0" cy="0"/>
          <a:chOff x="0" y="0"/>
          <a:chExt cx="0" cy="0"/>
        </a:xfrm>
      </p:grpSpPr>
      <p:sp>
        <p:nvSpPr>
          <p:cNvPr id="144" name="Google Shape;144;p24"/>
          <p:cNvSpPr txBox="1"/>
          <p:nvPr>
            <p:ph type="title"/>
          </p:nvPr>
        </p:nvSpPr>
        <p:spPr>
          <a:xfrm rot="5400000">
            <a:off x="7351354" y="2095143"/>
            <a:ext cx="5181601" cy="221051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chemeClr val="l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 name="Google Shape;145;p24"/>
          <p:cNvSpPr txBox="1"/>
          <p:nvPr>
            <p:ph idx="1" type="body"/>
          </p:nvPr>
        </p:nvSpPr>
        <p:spPr>
          <a:xfrm rot="5400000">
            <a:off x="2322512" y="-571500"/>
            <a:ext cx="5181600" cy="754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600"/>
              </a:spcBef>
              <a:spcAft>
                <a:spcPts val="0"/>
              </a:spcAft>
              <a:buSzPts val="1800"/>
              <a:buChar char="•"/>
              <a:defRPr/>
            </a:lvl2pPr>
            <a:lvl3pPr indent="-342900" lvl="2" marL="1371600" algn="l">
              <a:spcBef>
                <a:spcPts val="600"/>
              </a:spcBef>
              <a:spcAft>
                <a:spcPts val="0"/>
              </a:spcAft>
              <a:buSzPts val="1800"/>
              <a:buChar char="•"/>
              <a:defRPr/>
            </a:lvl3pPr>
            <a:lvl4pPr indent="-342900" lvl="3" marL="1828800" algn="l">
              <a:spcBef>
                <a:spcPts val="600"/>
              </a:spcBef>
              <a:spcAft>
                <a:spcPts val="0"/>
              </a:spcAft>
              <a:buSzPts val="1800"/>
              <a:buChar char="•"/>
              <a:defRPr/>
            </a:lvl4pPr>
            <a:lvl5pPr indent="-342900" lvl="4" marL="2286000" algn="l">
              <a:spcBef>
                <a:spcPts val="600"/>
              </a:spcBef>
              <a:spcAft>
                <a:spcPts val="0"/>
              </a:spcAft>
              <a:buSzPts val="1800"/>
              <a:buChar char="•"/>
              <a:defRPr/>
            </a:lvl5pPr>
            <a:lvl6pPr indent="-342900" lvl="5" marL="2743200" algn="l">
              <a:spcBef>
                <a:spcPts val="600"/>
              </a:spcBef>
              <a:spcAft>
                <a:spcPts val="0"/>
              </a:spcAft>
              <a:buSzPts val="1800"/>
              <a:buChar char="•"/>
              <a:defRPr/>
            </a:lvl6pPr>
            <a:lvl7pPr indent="-342900" lvl="6" marL="3200400" algn="l">
              <a:spcBef>
                <a:spcPts val="600"/>
              </a:spcBef>
              <a:spcAft>
                <a:spcPts val="0"/>
              </a:spcAft>
              <a:buSzPts val="1800"/>
              <a:buChar char="•"/>
              <a:defRPr/>
            </a:lvl7pPr>
            <a:lvl8pPr indent="-342900" lvl="7" marL="3657600" algn="l">
              <a:spcBef>
                <a:spcPts val="600"/>
              </a:spcBef>
              <a:spcAft>
                <a:spcPts val="0"/>
              </a:spcAft>
              <a:buSzPts val="1800"/>
              <a:buChar char="•"/>
              <a:defRPr/>
            </a:lvl8pPr>
            <a:lvl9pPr indent="-342900" lvl="8" marL="4114800" algn="l">
              <a:spcBef>
                <a:spcPts val="600"/>
              </a:spcBef>
              <a:spcAft>
                <a:spcPts val="600"/>
              </a:spcAft>
              <a:buSzPts val="1800"/>
              <a:buChar char="•"/>
              <a:defRPr/>
            </a:lvl9pPr>
          </a:lstStyle>
          <a:p/>
        </p:txBody>
      </p:sp>
      <p:sp>
        <p:nvSpPr>
          <p:cNvPr id="146" name="Google Shape;146;p24"/>
          <p:cNvSpPr txBox="1"/>
          <p:nvPr>
            <p:ph idx="10" type="dt"/>
          </p:nvPr>
        </p:nvSpPr>
        <p:spPr>
          <a:xfrm>
            <a:off x="8837612" y="5883275"/>
            <a:ext cx="1600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 name="Google Shape;147;p24"/>
          <p:cNvSpPr txBox="1"/>
          <p:nvPr>
            <p:ph idx="11" type="ftr"/>
          </p:nvPr>
        </p:nvSpPr>
        <p:spPr>
          <a:xfrm>
            <a:off x="1141412" y="5883275"/>
            <a:ext cx="7543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 name="Google Shape;148;p24"/>
          <p:cNvSpPr txBox="1"/>
          <p:nvPr>
            <p:ph idx="12" type="sldNum"/>
          </p:nvPr>
        </p:nvSpPr>
        <p:spPr>
          <a:xfrm>
            <a:off x="10514012" y="5883275"/>
            <a:ext cx="5511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Custom Layout">
  <p:cSld name="9_Custom Layout">
    <p:spTree>
      <p:nvGrpSpPr>
        <p:cNvPr id="23" name="Shape 23"/>
        <p:cNvGrpSpPr/>
        <p:nvPr/>
      </p:nvGrpSpPr>
      <p:grpSpPr>
        <a:xfrm>
          <a:off x="0" y="0"/>
          <a:ext cx="0" cy="0"/>
          <a:chOff x="0" y="0"/>
          <a:chExt cx="0" cy="0"/>
        </a:xfrm>
      </p:grpSpPr>
      <p:sp>
        <p:nvSpPr>
          <p:cNvPr id="24" name="Google Shape;24;p4"/>
          <p:cNvSpPr/>
          <p:nvPr>
            <p:ph idx="2" type="pic"/>
          </p:nvPr>
        </p:nvSpPr>
        <p:spPr>
          <a:xfrm>
            <a:off x="-7119" y="0"/>
            <a:ext cx="2256832" cy="3390900"/>
          </a:xfrm>
          <a:prstGeom prst="rect">
            <a:avLst/>
          </a:prstGeom>
          <a:solidFill>
            <a:srgbClr val="F2F2F2"/>
          </a:solidFill>
          <a:ln>
            <a:noFill/>
          </a:ln>
        </p:spPr>
        <p:txBody>
          <a:bodyPr anchorCtr="0" anchor="ctr" bIns="45700" lIns="91425" spcFirstLastPara="1" rIns="91425" wrap="square" tIns="45700">
            <a:noAutofit/>
          </a:bodyPr>
          <a:lstStyle>
            <a:lvl1pPr lvl="0" marR="0" rtl="0" algn="l">
              <a:spcBef>
                <a:spcPts val="200"/>
              </a:spcBef>
              <a:spcAft>
                <a:spcPts val="0"/>
              </a:spcAft>
              <a:buClr>
                <a:schemeClr val="lt1"/>
              </a:buClr>
              <a:buSzPts val="1000"/>
              <a:buFont typeface="Arial"/>
              <a:buChar char="•"/>
              <a:defRPr b="0" i="0" sz="1000" u="none" cap="small" strike="noStrike">
                <a:solidFill>
                  <a:schemeClr val="lt1"/>
                </a:solidFill>
                <a:latin typeface="Century Gothic"/>
                <a:ea typeface="Century Gothic"/>
                <a:cs typeface="Century Gothic"/>
                <a:sym typeface="Century Gothic"/>
              </a:defRPr>
            </a:lvl1pPr>
            <a:lvl2pPr lvl="1" marR="0" rtl="0" algn="l">
              <a:spcBef>
                <a:spcPts val="600"/>
              </a:spcBef>
              <a:spcAft>
                <a:spcPts val="0"/>
              </a:spcAft>
              <a:buClr>
                <a:schemeClr val="lt1"/>
              </a:buClr>
              <a:buSzPts val="1800"/>
              <a:buFont typeface="Arial"/>
              <a:buChar char="•"/>
              <a:defRPr b="0" i="0" sz="1800" u="none" cap="small" strike="noStrike">
                <a:solidFill>
                  <a:schemeClr val="lt1"/>
                </a:solidFill>
                <a:latin typeface="Century Gothic"/>
                <a:ea typeface="Century Gothic"/>
                <a:cs typeface="Century Gothic"/>
                <a:sym typeface="Century Gothic"/>
              </a:defRPr>
            </a:lvl2pPr>
            <a:lvl3pPr lvl="2" marR="0" rtl="0" algn="l">
              <a:spcBef>
                <a:spcPts val="600"/>
              </a:spcBef>
              <a:spcAft>
                <a:spcPts val="0"/>
              </a:spcAft>
              <a:buClr>
                <a:schemeClr val="lt1"/>
              </a:buClr>
              <a:buSzPts val="1600"/>
              <a:buFont typeface="Arial"/>
              <a:buChar char="•"/>
              <a:defRPr b="0" i="0" sz="1600" u="none" cap="small" strike="noStrike">
                <a:solidFill>
                  <a:schemeClr val="lt1"/>
                </a:solidFill>
                <a:latin typeface="Century Gothic"/>
                <a:ea typeface="Century Gothic"/>
                <a:cs typeface="Century Gothic"/>
                <a:sym typeface="Century Gothic"/>
              </a:defRPr>
            </a:lvl3pPr>
            <a:lvl4pPr lvl="3" marR="0" rtl="0" algn="l">
              <a:spcBef>
                <a:spcPts val="600"/>
              </a:spcBef>
              <a:spcAft>
                <a:spcPts val="0"/>
              </a:spcAft>
              <a:buClr>
                <a:schemeClr val="lt1"/>
              </a:buClr>
              <a:buSzPts val="1400"/>
              <a:buFont typeface="Arial"/>
              <a:buChar char="•"/>
              <a:defRPr b="0" i="0" sz="1400" u="none" cap="small" strike="noStrike">
                <a:solidFill>
                  <a:schemeClr val="lt1"/>
                </a:solidFill>
                <a:latin typeface="Century Gothic"/>
                <a:ea typeface="Century Gothic"/>
                <a:cs typeface="Century Gothic"/>
                <a:sym typeface="Century Gothic"/>
              </a:defRPr>
            </a:lvl4pPr>
            <a:lvl5pPr lvl="4" marR="0" rtl="0" algn="l">
              <a:spcBef>
                <a:spcPts val="600"/>
              </a:spcBef>
              <a:spcAft>
                <a:spcPts val="0"/>
              </a:spcAft>
              <a:buClr>
                <a:schemeClr val="lt1"/>
              </a:buClr>
              <a:buSzPts val="1400"/>
              <a:buFont typeface="Arial"/>
              <a:buChar char="•"/>
              <a:defRPr b="0" i="0" sz="1400" u="none" cap="small" strike="noStrike">
                <a:solidFill>
                  <a:schemeClr val="lt1"/>
                </a:solidFill>
                <a:latin typeface="Century Gothic"/>
                <a:ea typeface="Century Gothic"/>
                <a:cs typeface="Century Gothic"/>
                <a:sym typeface="Century Gothic"/>
              </a:defRPr>
            </a:lvl5pPr>
            <a:lvl6pPr lvl="5" marR="0" rtl="0" algn="l">
              <a:spcBef>
                <a:spcPts val="600"/>
              </a:spcBef>
              <a:spcAft>
                <a:spcPts val="0"/>
              </a:spcAft>
              <a:buClr>
                <a:schemeClr val="lt1"/>
              </a:buClr>
              <a:buSzPts val="1200"/>
              <a:buFont typeface="Arial"/>
              <a:buChar char="•"/>
              <a:defRPr b="0" i="0" sz="1200" u="none" cap="small" strike="noStrike">
                <a:solidFill>
                  <a:schemeClr val="lt1"/>
                </a:solidFill>
                <a:latin typeface="Century Gothic"/>
                <a:ea typeface="Century Gothic"/>
                <a:cs typeface="Century Gothic"/>
                <a:sym typeface="Century Gothic"/>
              </a:defRPr>
            </a:lvl6pPr>
            <a:lvl7pPr lvl="6" marR="0" rtl="0" algn="l">
              <a:spcBef>
                <a:spcPts val="600"/>
              </a:spcBef>
              <a:spcAft>
                <a:spcPts val="0"/>
              </a:spcAft>
              <a:buClr>
                <a:schemeClr val="lt1"/>
              </a:buClr>
              <a:buSzPts val="1200"/>
              <a:buFont typeface="Arial"/>
              <a:buChar char="•"/>
              <a:defRPr b="0" i="0" sz="1200" u="none" cap="small" strike="noStrike">
                <a:solidFill>
                  <a:schemeClr val="lt1"/>
                </a:solidFill>
                <a:latin typeface="Century Gothic"/>
                <a:ea typeface="Century Gothic"/>
                <a:cs typeface="Century Gothic"/>
                <a:sym typeface="Century Gothic"/>
              </a:defRPr>
            </a:lvl7pPr>
            <a:lvl8pPr lvl="7" marR="0" rtl="0" algn="l">
              <a:spcBef>
                <a:spcPts val="600"/>
              </a:spcBef>
              <a:spcAft>
                <a:spcPts val="0"/>
              </a:spcAft>
              <a:buClr>
                <a:schemeClr val="lt1"/>
              </a:buClr>
              <a:buSzPts val="1200"/>
              <a:buFont typeface="Arial"/>
              <a:buChar char="•"/>
              <a:defRPr b="0" i="0" sz="1200" u="none" cap="small" strike="noStrike">
                <a:solidFill>
                  <a:schemeClr val="lt1"/>
                </a:solidFill>
                <a:latin typeface="Century Gothic"/>
                <a:ea typeface="Century Gothic"/>
                <a:cs typeface="Century Gothic"/>
                <a:sym typeface="Century Gothic"/>
              </a:defRPr>
            </a:lvl8pPr>
            <a:lvl9pPr lvl="8" marR="0" rtl="0" algn="l">
              <a:spcBef>
                <a:spcPts val="600"/>
              </a:spcBef>
              <a:spcAft>
                <a:spcPts val="600"/>
              </a:spcAft>
              <a:buClr>
                <a:schemeClr val="lt1"/>
              </a:buClr>
              <a:buSzPts val="1200"/>
              <a:buFont typeface="Arial"/>
              <a:buChar char="•"/>
              <a:defRPr b="0" i="0" sz="1200" u="none" cap="small" strike="noStrike">
                <a:solidFill>
                  <a:schemeClr val="lt1"/>
                </a:solidFill>
                <a:latin typeface="Century Gothic"/>
                <a:ea typeface="Century Gothic"/>
                <a:cs typeface="Century Gothic"/>
                <a:sym typeface="Century Gothic"/>
              </a:defRPr>
            </a:lvl9pPr>
          </a:lstStyle>
          <a:p/>
        </p:txBody>
      </p:sp>
      <p:sp>
        <p:nvSpPr>
          <p:cNvPr id="25" name="Google Shape;25;p4"/>
          <p:cNvSpPr/>
          <p:nvPr>
            <p:ph idx="3" type="pic"/>
          </p:nvPr>
        </p:nvSpPr>
        <p:spPr>
          <a:xfrm>
            <a:off x="-6350" y="2654300"/>
            <a:ext cx="2256155" cy="4203700"/>
          </a:xfrm>
          <a:prstGeom prst="rect">
            <a:avLst/>
          </a:prstGeom>
          <a:solidFill>
            <a:srgbClr val="F2F2F2"/>
          </a:solidFill>
          <a:ln>
            <a:noFill/>
          </a:ln>
        </p:spPr>
        <p:txBody>
          <a:bodyPr anchorCtr="0" anchor="ctr" bIns="45700" lIns="91425" spcFirstLastPara="1" rIns="91425" wrap="square" tIns="45700">
            <a:noAutofit/>
          </a:bodyPr>
          <a:lstStyle>
            <a:lvl1pPr lvl="0" marR="0" rtl="0" algn="l">
              <a:spcBef>
                <a:spcPts val="200"/>
              </a:spcBef>
              <a:spcAft>
                <a:spcPts val="0"/>
              </a:spcAft>
              <a:buClr>
                <a:schemeClr val="lt1"/>
              </a:buClr>
              <a:buSzPts val="1000"/>
              <a:buFont typeface="Arial"/>
              <a:buChar char="•"/>
              <a:defRPr b="0" i="0" sz="1000" u="none" cap="small" strike="noStrike">
                <a:solidFill>
                  <a:schemeClr val="lt1"/>
                </a:solidFill>
                <a:latin typeface="Century Gothic"/>
                <a:ea typeface="Century Gothic"/>
                <a:cs typeface="Century Gothic"/>
                <a:sym typeface="Century Gothic"/>
              </a:defRPr>
            </a:lvl1pPr>
            <a:lvl2pPr lvl="1" marR="0" rtl="0" algn="l">
              <a:spcBef>
                <a:spcPts val="600"/>
              </a:spcBef>
              <a:spcAft>
                <a:spcPts val="0"/>
              </a:spcAft>
              <a:buClr>
                <a:schemeClr val="lt1"/>
              </a:buClr>
              <a:buSzPts val="1800"/>
              <a:buFont typeface="Arial"/>
              <a:buChar char="•"/>
              <a:defRPr b="0" i="0" sz="1800" u="none" cap="small" strike="noStrike">
                <a:solidFill>
                  <a:schemeClr val="lt1"/>
                </a:solidFill>
                <a:latin typeface="Century Gothic"/>
                <a:ea typeface="Century Gothic"/>
                <a:cs typeface="Century Gothic"/>
                <a:sym typeface="Century Gothic"/>
              </a:defRPr>
            </a:lvl2pPr>
            <a:lvl3pPr lvl="2" marR="0" rtl="0" algn="l">
              <a:spcBef>
                <a:spcPts val="600"/>
              </a:spcBef>
              <a:spcAft>
                <a:spcPts val="0"/>
              </a:spcAft>
              <a:buClr>
                <a:schemeClr val="lt1"/>
              </a:buClr>
              <a:buSzPts val="1600"/>
              <a:buFont typeface="Arial"/>
              <a:buChar char="•"/>
              <a:defRPr b="0" i="0" sz="1600" u="none" cap="small" strike="noStrike">
                <a:solidFill>
                  <a:schemeClr val="lt1"/>
                </a:solidFill>
                <a:latin typeface="Century Gothic"/>
                <a:ea typeface="Century Gothic"/>
                <a:cs typeface="Century Gothic"/>
                <a:sym typeface="Century Gothic"/>
              </a:defRPr>
            </a:lvl3pPr>
            <a:lvl4pPr lvl="3" marR="0" rtl="0" algn="l">
              <a:spcBef>
                <a:spcPts val="600"/>
              </a:spcBef>
              <a:spcAft>
                <a:spcPts val="0"/>
              </a:spcAft>
              <a:buClr>
                <a:schemeClr val="lt1"/>
              </a:buClr>
              <a:buSzPts val="1400"/>
              <a:buFont typeface="Arial"/>
              <a:buChar char="•"/>
              <a:defRPr b="0" i="0" sz="1400" u="none" cap="small" strike="noStrike">
                <a:solidFill>
                  <a:schemeClr val="lt1"/>
                </a:solidFill>
                <a:latin typeface="Century Gothic"/>
                <a:ea typeface="Century Gothic"/>
                <a:cs typeface="Century Gothic"/>
                <a:sym typeface="Century Gothic"/>
              </a:defRPr>
            </a:lvl4pPr>
            <a:lvl5pPr lvl="4" marR="0" rtl="0" algn="l">
              <a:spcBef>
                <a:spcPts val="600"/>
              </a:spcBef>
              <a:spcAft>
                <a:spcPts val="0"/>
              </a:spcAft>
              <a:buClr>
                <a:schemeClr val="lt1"/>
              </a:buClr>
              <a:buSzPts val="1400"/>
              <a:buFont typeface="Arial"/>
              <a:buChar char="•"/>
              <a:defRPr b="0" i="0" sz="1400" u="none" cap="small" strike="noStrike">
                <a:solidFill>
                  <a:schemeClr val="lt1"/>
                </a:solidFill>
                <a:latin typeface="Century Gothic"/>
                <a:ea typeface="Century Gothic"/>
                <a:cs typeface="Century Gothic"/>
                <a:sym typeface="Century Gothic"/>
              </a:defRPr>
            </a:lvl5pPr>
            <a:lvl6pPr lvl="5" marR="0" rtl="0" algn="l">
              <a:spcBef>
                <a:spcPts val="600"/>
              </a:spcBef>
              <a:spcAft>
                <a:spcPts val="0"/>
              </a:spcAft>
              <a:buClr>
                <a:schemeClr val="lt1"/>
              </a:buClr>
              <a:buSzPts val="1200"/>
              <a:buFont typeface="Arial"/>
              <a:buChar char="•"/>
              <a:defRPr b="0" i="0" sz="1200" u="none" cap="small" strike="noStrike">
                <a:solidFill>
                  <a:schemeClr val="lt1"/>
                </a:solidFill>
                <a:latin typeface="Century Gothic"/>
                <a:ea typeface="Century Gothic"/>
                <a:cs typeface="Century Gothic"/>
                <a:sym typeface="Century Gothic"/>
              </a:defRPr>
            </a:lvl6pPr>
            <a:lvl7pPr lvl="6" marR="0" rtl="0" algn="l">
              <a:spcBef>
                <a:spcPts val="600"/>
              </a:spcBef>
              <a:spcAft>
                <a:spcPts val="0"/>
              </a:spcAft>
              <a:buClr>
                <a:schemeClr val="lt1"/>
              </a:buClr>
              <a:buSzPts val="1200"/>
              <a:buFont typeface="Arial"/>
              <a:buChar char="•"/>
              <a:defRPr b="0" i="0" sz="1200" u="none" cap="small" strike="noStrike">
                <a:solidFill>
                  <a:schemeClr val="lt1"/>
                </a:solidFill>
                <a:latin typeface="Century Gothic"/>
                <a:ea typeface="Century Gothic"/>
                <a:cs typeface="Century Gothic"/>
                <a:sym typeface="Century Gothic"/>
              </a:defRPr>
            </a:lvl7pPr>
            <a:lvl8pPr lvl="7" marR="0" rtl="0" algn="l">
              <a:spcBef>
                <a:spcPts val="600"/>
              </a:spcBef>
              <a:spcAft>
                <a:spcPts val="0"/>
              </a:spcAft>
              <a:buClr>
                <a:schemeClr val="lt1"/>
              </a:buClr>
              <a:buSzPts val="1200"/>
              <a:buFont typeface="Arial"/>
              <a:buChar char="•"/>
              <a:defRPr b="0" i="0" sz="1200" u="none" cap="small" strike="noStrike">
                <a:solidFill>
                  <a:schemeClr val="lt1"/>
                </a:solidFill>
                <a:latin typeface="Century Gothic"/>
                <a:ea typeface="Century Gothic"/>
                <a:cs typeface="Century Gothic"/>
                <a:sym typeface="Century Gothic"/>
              </a:defRPr>
            </a:lvl8pPr>
            <a:lvl9pPr lvl="8" marR="0" rtl="0" algn="l">
              <a:spcBef>
                <a:spcPts val="600"/>
              </a:spcBef>
              <a:spcAft>
                <a:spcPts val="600"/>
              </a:spcAft>
              <a:buClr>
                <a:schemeClr val="lt1"/>
              </a:buClr>
              <a:buSzPts val="1200"/>
              <a:buFont typeface="Arial"/>
              <a:buChar char="•"/>
              <a:defRPr b="0" i="0" sz="1200" u="none" cap="small" strike="noStrike">
                <a:solidFill>
                  <a:schemeClr val="lt1"/>
                </a:solidFill>
                <a:latin typeface="Century Gothic"/>
                <a:ea typeface="Century Gothic"/>
                <a:cs typeface="Century Gothic"/>
                <a:sym typeface="Century Gothic"/>
              </a:defRPr>
            </a:lvl9pPr>
          </a:lstStyle>
          <a:p/>
        </p:txBody>
      </p:sp>
      <p:sp>
        <p:nvSpPr>
          <p:cNvPr id="26" name="Google Shape;26;p4"/>
          <p:cNvSpPr/>
          <p:nvPr>
            <p:ph idx="4" type="pic"/>
          </p:nvPr>
        </p:nvSpPr>
        <p:spPr>
          <a:xfrm>
            <a:off x="2327867" y="0"/>
            <a:ext cx="2256832" cy="3390900"/>
          </a:xfrm>
          <a:prstGeom prst="rect">
            <a:avLst/>
          </a:prstGeom>
          <a:solidFill>
            <a:srgbClr val="F2F2F2"/>
          </a:solidFill>
          <a:ln>
            <a:noFill/>
          </a:ln>
        </p:spPr>
        <p:txBody>
          <a:bodyPr anchorCtr="0" anchor="ctr" bIns="45700" lIns="91425" spcFirstLastPara="1" rIns="91425" wrap="square" tIns="45700">
            <a:noAutofit/>
          </a:bodyPr>
          <a:lstStyle>
            <a:lvl1pPr lvl="0" marR="0" rtl="0" algn="l">
              <a:spcBef>
                <a:spcPts val="200"/>
              </a:spcBef>
              <a:spcAft>
                <a:spcPts val="0"/>
              </a:spcAft>
              <a:buClr>
                <a:schemeClr val="lt1"/>
              </a:buClr>
              <a:buSzPts val="1000"/>
              <a:buFont typeface="Arial"/>
              <a:buChar char="•"/>
              <a:defRPr b="0" i="0" sz="1000" u="none" cap="small" strike="noStrike">
                <a:solidFill>
                  <a:schemeClr val="lt1"/>
                </a:solidFill>
                <a:latin typeface="Century Gothic"/>
                <a:ea typeface="Century Gothic"/>
                <a:cs typeface="Century Gothic"/>
                <a:sym typeface="Century Gothic"/>
              </a:defRPr>
            </a:lvl1pPr>
            <a:lvl2pPr lvl="1" marR="0" rtl="0" algn="l">
              <a:spcBef>
                <a:spcPts val="600"/>
              </a:spcBef>
              <a:spcAft>
                <a:spcPts val="0"/>
              </a:spcAft>
              <a:buClr>
                <a:schemeClr val="lt1"/>
              </a:buClr>
              <a:buSzPts val="1800"/>
              <a:buFont typeface="Arial"/>
              <a:buChar char="•"/>
              <a:defRPr b="0" i="0" sz="1800" u="none" cap="small" strike="noStrike">
                <a:solidFill>
                  <a:schemeClr val="lt1"/>
                </a:solidFill>
                <a:latin typeface="Century Gothic"/>
                <a:ea typeface="Century Gothic"/>
                <a:cs typeface="Century Gothic"/>
                <a:sym typeface="Century Gothic"/>
              </a:defRPr>
            </a:lvl2pPr>
            <a:lvl3pPr lvl="2" marR="0" rtl="0" algn="l">
              <a:spcBef>
                <a:spcPts val="600"/>
              </a:spcBef>
              <a:spcAft>
                <a:spcPts val="0"/>
              </a:spcAft>
              <a:buClr>
                <a:schemeClr val="lt1"/>
              </a:buClr>
              <a:buSzPts val="1600"/>
              <a:buFont typeface="Arial"/>
              <a:buChar char="•"/>
              <a:defRPr b="0" i="0" sz="1600" u="none" cap="small" strike="noStrike">
                <a:solidFill>
                  <a:schemeClr val="lt1"/>
                </a:solidFill>
                <a:latin typeface="Century Gothic"/>
                <a:ea typeface="Century Gothic"/>
                <a:cs typeface="Century Gothic"/>
                <a:sym typeface="Century Gothic"/>
              </a:defRPr>
            </a:lvl3pPr>
            <a:lvl4pPr lvl="3" marR="0" rtl="0" algn="l">
              <a:spcBef>
                <a:spcPts val="600"/>
              </a:spcBef>
              <a:spcAft>
                <a:spcPts val="0"/>
              </a:spcAft>
              <a:buClr>
                <a:schemeClr val="lt1"/>
              </a:buClr>
              <a:buSzPts val="1400"/>
              <a:buFont typeface="Arial"/>
              <a:buChar char="•"/>
              <a:defRPr b="0" i="0" sz="1400" u="none" cap="small" strike="noStrike">
                <a:solidFill>
                  <a:schemeClr val="lt1"/>
                </a:solidFill>
                <a:latin typeface="Century Gothic"/>
                <a:ea typeface="Century Gothic"/>
                <a:cs typeface="Century Gothic"/>
                <a:sym typeface="Century Gothic"/>
              </a:defRPr>
            </a:lvl4pPr>
            <a:lvl5pPr lvl="4" marR="0" rtl="0" algn="l">
              <a:spcBef>
                <a:spcPts val="600"/>
              </a:spcBef>
              <a:spcAft>
                <a:spcPts val="0"/>
              </a:spcAft>
              <a:buClr>
                <a:schemeClr val="lt1"/>
              </a:buClr>
              <a:buSzPts val="1400"/>
              <a:buFont typeface="Arial"/>
              <a:buChar char="•"/>
              <a:defRPr b="0" i="0" sz="1400" u="none" cap="small" strike="noStrike">
                <a:solidFill>
                  <a:schemeClr val="lt1"/>
                </a:solidFill>
                <a:latin typeface="Century Gothic"/>
                <a:ea typeface="Century Gothic"/>
                <a:cs typeface="Century Gothic"/>
                <a:sym typeface="Century Gothic"/>
              </a:defRPr>
            </a:lvl5pPr>
            <a:lvl6pPr lvl="5" marR="0" rtl="0" algn="l">
              <a:spcBef>
                <a:spcPts val="600"/>
              </a:spcBef>
              <a:spcAft>
                <a:spcPts val="0"/>
              </a:spcAft>
              <a:buClr>
                <a:schemeClr val="lt1"/>
              </a:buClr>
              <a:buSzPts val="1200"/>
              <a:buFont typeface="Arial"/>
              <a:buChar char="•"/>
              <a:defRPr b="0" i="0" sz="1200" u="none" cap="small" strike="noStrike">
                <a:solidFill>
                  <a:schemeClr val="lt1"/>
                </a:solidFill>
                <a:latin typeface="Century Gothic"/>
                <a:ea typeface="Century Gothic"/>
                <a:cs typeface="Century Gothic"/>
                <a:sym typeface="Century Gothic"/>
              </a:defRPr>
            </a:lvl6pPr>
            <a:lvl7pPr lvl="6" marR="0" rtl="0" algn="l">
              <a:spcBef>
                <a:spcPts val="600"/>
              </a:spcBef>
              <a:spcAft>
                <a:spcPts val="0"/>
              </a:spcAft>
              <a:buClr>
                <a:schemeClr val="lt1"/>
              </a:buClr>
              <a:buSzPts val="1200"/>
              <a:buFont typeface="Arial"/>
              <a:buChar char="•"/>
              <a:defRPr b="0" i="0" sz="1200" u="none" cap="small" strike="noStrike">
                <a:solidFill>
                  <a:schemeClr val="lt1"/>
                </a:solidFill>
                <a:latin typeface="Century Gothic"/>
                <a:ea typeface="Century Gothic"/>
                <a:cs typeface="Century Gothic"/>
                <a:sym typeface="Century Gothic"/>
              </a:defRPr>
            </a:lvl7pPr>
            <a:lvl8pPr lvl="7" marR="0" rtl="0" algn="l">
              <a:spcBef>
                <a:spcPts val="600"/>
              </a:spcBef>
              <a:spcAft>
                <a:spcPts val="0"/>
              </a:spcAft>
              <a:buClr>
                <a:schemeClr val="lt1"/>
              </a:buClr>
              <a:buSzPts val="1200"/>
              <a:buFont typeface="Arial"/>
              <a:buChar char="•"/>
              <a:defRPr b="0" i="0" sz="1200" u="none" cap="small" strike="noStrike">
                <a:solidFill>
                  <a:schemeClr val="lt1"/>
                </a:solidFill>
                <a:latin typeface="Century Gothic"/>
                <a:ea typeface="Century Gothic"/>
                <a:cs typeface="Century Gothic"/>
                <a:sym typeface="Century Gothic"/>
              </a:defRPr>
            </a:lvl8pPr>
            <a:lvl9pPr lvl="8" marR="0" rtl="0" algn="l">
              <a:spcBef>
                <a:spcPts val="600"/>
              </a:spcBef>
              <a:spcAft>
                <a:spcPts val="600"/>
              </a:spcAft>
              <a:buClr>
                <a:schemeClr val="lt1"/>
              </a:buClr>
              <a:buSzPts val="1200"/>
              <a:buFont typeface="Arial"/>
              <a:buChar char="•"/>
              <a:defRPr b="0" i="0" sz="1200" u="none" cap="small" strike="noStrike">
                <a:solidFill>
                  <a:schemeClr val="lt1"/>
                </a:solidFill>
                <a:latin typeface="Century Gothic"/>
                <a:ea typeface="Century Gothic"/>
                <a:cs typeface="Century Gothic"/>
                <a:sym typeface="Century Gothic"/>
              </a:defRPr>
            </a:lvl9pPr>
          </a:lstStyle>
          <a:p/>
        </p:txBody>
      </p:sp>
      <p:sp>
        <p:nvSpPr>
          <p:cNvPr id="27" name="Google Shape;27;p4"/>
          <p:cNvSpPr/>
          <p:nvPr>
            <p:ph idx="5" type="pic"/>
          </p:nvPr>
        </p:nvSpPr>
        <p:spPr>
          <a:xfrm>
            <a:off x="2328637" y="2654300"/>
            <a:ext cx="2256155" cy="4203700"/>
          </a:xfrm>
          <a:prstGeom prst="rect">
            <a:avLst/>
          </a:prstGeom>
          <a:solidFill>
            <a:srgbClr val="F2F2F2"/>
          </a:solidFill>
          <a:ln>
            <a:noFill/>
          </a:ln>
        </p:spPr>
        <p:txBody>
          <a:bodyPr anchorCtr="0" anchor="ctr" bIns="45700" lIns="91425" spcFirstLastPara="1" rIns="91425" wrap="square" tIns="45700">
            <a:noAutofit/>
          </a:bodyPr>
          <a:lstStyle>
            <a:lvl1pPr lvl="0" marR="0" rtl="0" algn="l">
              <a:spcBef>
                <a:spcPts val="200"/>
              </a:spcBef>
              <a:spcAft>
                <a:spcPts val="0"/>
              </a:spcAft>
              <a:buClr>
                <a:schemeClr val="lt1"/>
              </a:buClr>
              <a:buSzPts val="1000"/>
              <a:buFont typeface="Arial"/>
              <a:buChar char="•"/>
              <a:defRPr b="0" i="0" sz="1000" u="none" cap="small" strike="noStrike">
                <a:solidFill>
                  <a:schemeClr val="lt1"/>
                </a:solidFill>
                <a:latin typeface="Century Gothic"/>
                <a:ea typeface="Century Gothic"/>
                <a:cs typeface="Century Gothic"/>
                <a:sym typeface="Century Gothic"/>
              </a:defRPr>
            </a:lvl1pPr>
            <a:lvl2pPr lvl="1" marR="0" rtl="0" algn="l">
              <a:spcBef>
                <a:spcPts val="600"/>
              </a:spcBef>
              <a:spcAft>
                <a:spcPts val="0"/>
              </a:spcAft>
              <a:buClr>
                <a:schemeClr val="lt1"/>
              </a:buClr>
              <a:buSzPts val="1800"/>
              <a:buFont typeface="Arial"/>
              <a:buChar char="•"/>
              <a:defRPr b="0" i="0" sz="1800" u="none" cap="small" strike="noStrike">
                <a:solidFill>
                  <a:schemeClr val="lt1"/>
                </a:solidFill>
                <a:latin typeface="Century Gothic"/>
                <a:ea typeface="Century Gothic"/>
                <a:cs typeface="Century Gothic"/>
                <a:sym typeface="Century Gothic"/>
              </a:defRPr>
            </a:lvl2pPr>
            <a:lvl3pPr lvl="2" marR="0" rtl="0" algn="l">
              <a:spcBef>
                <a:spcPts val="600"/>
              </a:spcBef>
              <a:spcAft>
                <a:spcPts val="0"/>
              </a:spcAft>
              <a:buClr>
                <a:schemeClr val="lt1"/>
              </a:buClr>
              <a:buSzPts val="1600"/>
              <a:buFont typeface="Arial"/>
              <a:buChar char="•"/>
              <a:defRPr b="0" i="0" sz="1600" u="none" cap="small" strike="noStrike">
                <a:solidFill>
                  <a:schemeClr val="lt1"/>
                </a:solidFill>
                <a:latin typeface="Century Gothic"/>
                <a:ea typeface="Century Gothic"/>
                <a:cs typeface="Century Gothic"/>
                <a:sym typeface="Century Gothic"/>
              </a:defRPr>
            </a:lvl3pPr>
            <a:lvl4pPr lvl="3" marR="0" rtl="0" algn="l">
              <a:spcBef>
                <a:spcPts val="600"/>
              </a:spcBef>
              <a:spcAft>
                <a:spcPts val="0"/>
              </a:spcAft>
              <a:buClr>
                <a:schemeClr val="lt1"/>
              </a:buClr>
              <a:buSzPts val="1400"/>
              <a:buFont typeface="Arial"/>
              <a:buChar char="•"/>
              <a:defRPr b="0" i="0" sz="1400" u="none" cap="small" strike="noStrike">
                <a:solidFill>
                  <a:schemeClr val="lt1"/>
                </a:solidFill>
                <a:latin typeface="Century Gothic"/>
                <a:ea typeface="Century Gothic"/>
                <a:cs typeface="Century Gothic"/>
                <a:sym typeface="Century Gothic"/>
              </a:defRPr>
            </a:lvl4pPr>
            <a:lvl5pPr lvl="4" marR="0" rtl="0" algn="l">
              <a:spcBef>
                <a:spcPts val="600"/>
              </a:spcBef>
              <a:spcAft>
                <a:spcPts val="0"/>
              </a:spcAft>
              <a:buClr>
                <a:schemeClr val="lt1"/>
              </a:buClr>
              <a:buSzPts val="1400"/>
              <a:buFont typeface="Arial"/>
              <a:buChar char="•"/>
              <a:defRPr b="0" i="0" sz="1400" u="none" cap="small" strike="noStrike">
                <a:solidFill>
                  <a:schemeClr val="lt1"/>
                </a:solidFill>
                <a:latin typeface="Century Gothic"/>
                <a:ea typeface="Century Gothic"/>
                <a:cs typeface="Century Gothic"/>
                <a:sym typeface="Century Gothic"/>
              </a:defRPr>
            </a:lvl5pPr>
            <a:lvl6pPr lvl="5" marR="0" rtl="0" algn="l">
              <a:spcBef>
                <a:spcPts val="600"/>
              </a:spcBef>
              <a:spcAft>
                <a:spcPts val="0"/>
              </a:spcAft>
              <a:buClr>
                <a:schemeClr val="lt1"/>
              </a:buClr>
              <a:buSzPts val="1200"/>
              <a:buFont typeface="Arial"/>
              <a:buChar char="•"/>
              <a:defRPr b="0" i="0" sz="1200" u="none" cap="small" strike="noStrike">
                <a:solidFill>
                  <a:schemeClr val="lt1"/>
                </a:solidFill>
                <a:latin typeface="Century Gothic"/>
                <a:ea typeface="Century Gothic"/>
                <a:cs typeface="Century Gothic"/>
                <a:sym typeface="Century Gothic"/>
              </a:defRPr>
            </a:lvl6pPr>
            <a:lvl7pPr lvl="6" marR="0" rtl="0" algn="l">
              <a:spcBef>
                <a:spcPts val="600"/>
              </a:spcBef>
              <a:spcAft>
                <a:spcPts val="0"/>
              </a:spcAft>
              <a:buClr>
                <a:schemeClr val="lt1"/>
              </a:buClr>
              <a:buSzPts val="1200"/>
              <a:buFont typeface="Arial"/>
              <a:buChar char="•"/>
              <a:defRPr b="0" i="0" sz="1200" u="none" cap="small" strike="noStrike">
                <a:solidFill>
                  <a:schemeClr val="lt1"/>
                </a:solidFill>
                <a:latin typeface="Century Gothic"/>
                <a:ea typeface="Century Gothic"/>
                <a:cs typeface="Century Gothic"/>
                <a:sym typeface="Century Gothic"/>
              </a:defRPr>
            </a:lvl7pPr>
            <a:lvl8pPr lvl="7" marR="0" rtl="0" algn="l">
              <a:spcBef>
                <a:spcPts val="600"/>
              </a:spcBef>
              <a:spcAft>
                <a:spcPts val="0"/>
              </a:spcAft>
              <a:buClr>
                <a:schemeClr val="lt1"/>
              </a:buClr>
              <a:buSzPts val="1200"/>
              <a:buFont typeface="Arial"/>
              <a:buChar char="•"/>
              <a:defRPr b="0" i="0" sz="1200" u="none" cap="small" strike="noStrike">
                <a:solidFill>
                  <a:schemeClr val="lt1"/>
                </a:solidFill>
                <a:latin typeface="Century Gothic"/>
                <a:ea typeface="Century Gothic"/>
                <a:cs typeface="Century Gothic"/>
                <a:sym typeface="Century Gothic"/>
              </a:defRPr>
            </a:lvl8pPr>
            <a:lvl9pPr lvl="8" marR="0" rtl="0" algn="l">
              <a:spcBef>
                <a:spcPts val="600"/>
              </a:spcBef>
              <a:spcAft>
                <a:spcPts val="600"/>
              </a:spcAft>
              <a:buClr>
                <a:schemeClr val="lt1"/>
              </a:buClr>
              <a:buSzPts val="1200"/>
              <a:buFont typeface="Arial"/>
              <a:buChar char="•"/>
              <a:defRPr b="0" i="0" sz="1200" u="none" cap="small" strike="noStrike">
                <a:solidFill>
                  <a:schemeClr val="lt1"/>
                </a:solidFill>
                <a:latin typeface="Century Gothic"/>
                <a:ea typeface="Century Gothic"/>
                <a:cs typeface="Century Gothic"/>
                <a:sym typeface="Century Gothic"/>
              </a:defRPr>
            </a:lvl9pPr>
          </a:lstStyle>
          <a:p/>
        </p:txBody>
      </p:sp>
      <p:sp>
        <p:nvSpPr>
          <p:cNvPr id="28" name="Google Shape;28;p4"/>
          <p:cNvSpPr/>
          <p:nvPr>
            <p:ph idx="6" type="pic"/>
          </p:nvPr>
        </p:nvSpPr>
        <p:spPr>
          <a:xfrm>
            <a:off x="4662761" y="0"/>
            <a:ext cx="2256832" cy="3390900"/>
          </a:xfrm>
          <a:prstGeom prst="rect">
            <a:avLst/>
          </a:prstGeom>
          <a:solidFill>
            <a:srgbClr val="F2F2F2"/>
          </a:solidFill>
          <a:ln>
            <a:noFill/>
          </a:ln>
        </p:spPr>
        <p:txBody>
          <a:bodyPr anchorCtr="0" anchor="ctr" bIns="45700" lIns="91425" spcFirstLastPara="1" rIns="91425" wrap="square" tIns="45700">
            <a:noAutofit/>
          </a:bodyPr>
          <a:lstStyle>
            <a:lvl1pPr lvl="0" marR="0" rtl="0" algn="l">
              <a:spcBef>
                <a:spcPts val="200"/>
              </a:spcBef>
              <a:spcAft>
                <a:spcPts val="0"/>
              </a:spcAft>
              <a:buClr>
                <a:schemeClr val="lt1"/>
              </a:buClr>
              <a:buSzPts val="1000"/>
              <a:buFont typeface="Arial"/>
              <a:buChar char="•"/>
              <a:defRPr b="0" i="0" sz="1000" u="none" cap="small" strike="noStrike">
                <a:solidFill>
                  <a:schemeClr val="lt1"/>
                </a:solidFill>
                <a:latin typeface="Century Gothic"/>
                <a:ea typeface="Century Gothic"/>
                <a:cs typeface="Century Gothic"/>
                <a:sym typeface="Century Gothic"/>
              </a:defRPr>
            </a:lvl1pPr>
            <a:lvl2pPr lvl="1" marR="0" rtl="0" algn="l">
              <a:spcBef>
                <a:spcPts val="600"/>
              </a:spcBef>
              <a:spcAft>
                <a:spcPts val="0"/>
              </a:spcAft>
              <a:buClr>
                <a:schemeClr val="lt1"/>
              </a:buClr>
              <a:buSzPts val="1800"/>
              <a:buFont typeface="Arial"/>
              <a:buChar char="•"/>
              <a:defRPr b="0" i="0" sz="1800" u="none" cap="small" strike="noStrike">
                <a:solidFill>
                  <a:schemeClr val="lt1"/>
                </a:solidFill>
                <a:latin typeface="Century Gothic"/>
                <a:ea typeface="Century Gothic"/>
                <a:cs typeface="Century Gothic"/>
                <a:sym typeface="Century Gothic"/>
              </a:defRPr>
            </a:lvl2pPr>
            <a:lvl3pPr lvl="2" marR="0" rtl="0" algn="l">
              <a:spcBef>
                <a:spcPts val="600"/>
              </a:spcBef>
              <a:spcAft>
                <a:spcPts val="0"/>
              </a:spcAft>
              <a:buClr>
                <a:schemeClr val="lt1"/>
              </a:buClr>
              <a:buSzPts val="1600"/>
              <a:buFont typeface="Arial"/>
              <a:buChar char="•"/>
              <a:defRPr b="0" i="0" sz="1600" u="none" cap="small" strike="noStrike">
                <a:solidFill>
                  <a:schemeClr val="lt1"/>
                </a:solidFill>
                <a:latin typeface="Century Gothic"/>
                <a:ea typeface="Century Gothic"/>
                <a:cs typeface="Century Gothic"/>
                <a:sym typeface="Century Gothic"/>
              </a:defRPr>
            </a:lvl3pPr>
            <a:lvl4pPr lvl="3" marR="0" rtl="0" algn="l">
              <a:spcBef>
                <a:spcPts val="600"/>
              </a:spcBef>
              <a:spcAft>
                <a:spcPts val="0"/>
              </a:spcAft>
              <a:buClr>
                <a:schemeClr val="lt1"/>
              </a:buClr>
              <a:buSzPts val="1400"/>
              <a:buFont typeface="Arial"/>
              <a:buChar char="•"/>
              <a:defRPr b="0" i="0" sz="1400" u="none" cap="small" strike="noStrike">
                <a:solidFill>
                  <a:schemeClr val="lt1"/>
                </a:solidFill>
                <a:latin typeface="Century Gothic"/>
                <a:ea typeface="Century Gothic"/>
                <a:cs typeface="Century Gothic"/>
                <a:sym typeface="Century Gothic"/>
              </a:defRPr>
            </a:lvl4pPr>
            <a:lvl5pPr lvl="4" marR="0" rtl="0" algn="l">
              <a:spcBef>
                <a:spcPts val="600"/>
              </a:spcBef>
              <a:spcAft>
                <a:spcPts val="0"/>
              </a:spcAft>
              <a:buClr>
                <a:schemeClr val="lt1"/>
              </a:buClr>
              <a:buSzPts val="1400"/>
              <a:buFont typeface="Arial"/>
              <a:buChar char="•"/>
              <a:defRPr b="0" i="0" sz="1400" u="none" cap="small" strike="noStrike">
                <a:solidFill>
                  <a:schemeClr val="lt1"/>
                </a:solidFill>
                <a:latin typeface="Century Gothic"/>
                <a:ea typeface="Century Gothic"/>
                <a:cs typeface="Century Gothic"/>
                <a:sym typeface="Century Gothic"/>
              </a:defRPr>
            </a:lvl5pPr>
            <a:lvl6pPr lvl="5" marR="0" rtl="0" algn="l">
              <a:spcBef>
                <a:spcPts val="600"/>
              </a:spcBef>
              <a:spcAft>
                <a:spcPts val="0"/>
              </a:spcAft>
              <a:buClr>
                <a:schemeClr val="lt1"/>
              </a:buClr>
              <a:buSzPts val="1200"/>
              <a:buFont typeface="Arial"/>
              <a:buChar char="•"/>
              <a:defRPr b="0" i="0" sz="1200" u="none" cap="small" strike="noStrike">
                <a:solidFill>
                  <a:schemeClr val="lt1"/>
                </a:solidFill>
                <a:latin typeface="Century Gothic"/>
                <a:ea typeface="Century Gothic"/>
                <a:cs typeface="Century Gothic"/>
                <a:sym typeface="Century Gothic"/>
              </a:defRPr>
            </a:lvl6pPr>
            <a:lvl7pPr lvl="6" marR="0" rtl="0" algn="l">
              <a:spcBef>
                <a:spcPts val="600"/>
              </a:spcBef>
              <a:spcAft>
                <a:spcPts val="0"/>
              </a:spcAft>
              <a:buClr>
                <a:schemeClr val="lt1"/>
              </a:buClr>
              <a:buSzPts val="1200"/>
              <a:buFont typeface="Arial"/>
              <a:buChar char="•"/>
              <a:defRPr b="0" i="0" sz="1200" u="none" cap="small" strike="noStrike">
                <a:solidFill>
                  <a:schemeClr val="lt1"/>
                </a:solidFill>
                <a:latin typeface="Century Gothic"/>
                <a:ea typeface="Century Gothic"/>
                <a:cs typeface="Century Gothic"/>
                <a:sym typeface="Century Gothic"/>
              </a:defRPr>
            </a:lvl7pPr>
            <a:lvl8pPr lvl="7" marR="0" rtl="0" algn="l">
              <a:spcBef>
                <a:spcPts val="600"/>
              </a:spcBef>
              <a:spcAft>
                <a:spcPts val="0"/>
              </a:spcAft>
              <a:buClr>
                <a:schemeClr val="lt1"/>
              </a:buClr>
              <a:buSzPts val="1200"/>
              <a:buFont typeface="Arial"/>
              <a:buChar char="•"/>
              <a:defRPr b="0" i="0" sz="1200" u="none" cap="small" strike="noStrike">
                <a:solidFill>
                  <a:schemeClr val="lt1"/>
                </a:solidFill>
                <a:latin typeface="Century Gothic"/>
                <a:ea typeface="Century Gothic"/>
                <a:cs typeface="Century Gothic"/>
                <a:sym typeface="Century Gothic"/>
              </a:defRPr>
            </a:lvl8pPr>
            <a:lvl9pPr lvl="8" marR="0" rtl="0" algn="l">
              <a:spcBef>
                <a:spcPts val="600"/>
              </a:spcBef>
              <a:spcAft>
                <a:spcPts val="600"/>
              </a:spcAft>
              <a:buClr>
                <a:schemeClr val="lt1"/>
              </a:buClr>
              <a:buSzPts val="1200"/>
              <a:buFont typeface="Arial"/>
              <a:buChar char="•"/>
              <a:defRPr b="0" i="0" sz="1200" u="none" cap="small" strike="noStrike">
                <a:solidFill>
                  <a:schemeClr val="lt1"/>
                </a:solidFill>
                <a:latin typeface="Century Gothic"/>
                <a:ea typeface="Century Gothic"/>
                <a:cs typeface="Century Gothic"/>
                <a:sym typeface="Century Gothic"/>
              </a:defRPr>
            </a:lvl9pPr>
          </a:lstStyle>
          <a:p/>
        </p:txBody>
      </p:sp>
      <p:sp>
        <p:nvSpPr>
          <p:cNvPr id="29" name="Google Shape;29;p4"/>
          <p:cNvSpPr/>
          <p:nvPr>
            <p:ph idx="7" type="pic"/>
          </p:nvPr>
        </p:nvSpPr>
        <p:spPr>
          <a:xfrm>
            <a:off x="4663531" y="2654300"/>
            <a:ext cx="2256155" cy="4203700"/>
          </a:xfrm>
          <a:prstGeom prst="rect">
            <a:avLst/>
          </a:prstGeom>
          <a:solidFill>
            <a:srgbClr val="F2F2F2"/>
          </a:solidFill>
          <a:ln>
            <a:noFill/>
          </a:ln>
        </p:spPr>
        <p:txBody>
          <a:bodyPr anchorCtr="0" anchor="ctr" bIns="45700" lIns="91425" spcFirstLastPara="1" rIns="91425" wrap="square" tIns="45700">
            <a:noAutofit/>
          </a:bodyPr>
          <a:lstStyle>
            <a:lvl1pPr lvl="0" marR="0" rtl="0" algn="l">
              <a:spcBef>
                <a:spcPts val="200"/>
              </a:spcBef>
              <a:spcAft>
                <a:spcPts val="0"/>
              </a:spcAft>
              <a:buClr>
                <a:schemeClr val="lt1"/>
              </a:buClr>
              <a:buSzPts val="1000"/>
              <a:buFont typeface="Arial"/>
              <a:buChar char="•"/>
              <a:defRPr b="0" i="0" sz="1000" u="none" cap="small" strike="noStrike">
                <a:solidFill>
                  <a:schemeClr val="lt1"/>
                </a:solidFill>
                <a:latin typeface="Century Gothic"/>
                <a:ea typeface="Century Gothic"/>
                <a:cs typeface="Century Gothic"/>
                <a:sym typeface="Century Gothic"/>
              </a:defRPr>
            </a:lvl1pPr>
            <a:lvl2pPr lvl="1" marR="0" rtl="0" algn="l">
              <a:spcBef>
                <a:spcPts val="600"/>
              </a:spcBef>
              <a:spcAft>
                <a:spcPts val="0"/>
              </a:spcAft>
              <a:buClr>
                <a:schemeClr val="lt1"/>
              </a:buClr>
              <a:buSzPts val="1800"/>
              <a:buFont typeface="Arial"/>
              <a:buChar char="•"/>
              <a:defRPr b="0" i="0" sz="1800" u="none" cap="small" strike="noStrike">
                <a:solidFill>
                  <a:schemeClr val="lt1"/>
                </a:solidFill>
                <a:latin typeface="Century Gothic"/>
                <a:ea typeface="Century Gothic"/>
                <a:cs typeface="Century Gothic"/>
                <a:sym typeface="Century Gothic"/>
              </a:defRPr>
            </a:lvl2pPr>
            <a:lvl3pPr lvl="2" marR="0" rtl="0" algn="l">
              <a:spcBef>
                <a:spcPts val="600"/>
              </a:spcBef>
              <a:spcAft>
                <a:spcPts val="0"/>
              </a:spcAft>
              <a:buClr>
                <a:schemeClr val="lt1"/>
              </a:buClr>
              <a:buSzPts val="1600"/>
              <a:buFont typeface="Arial"/>
              <a:buChar char="•"/>
              <a:defRPr b="0" i="0" sz="1600" u="none" cap="small" strike="noStrike">
                <a:solidFill>
                  <a:schemeClr val="lt1"/>
                </a:solidFill>
                <a:latin typeface="Century Gothic"/>
                <a:ea typeface="Century Gothic"/>
                <a:cs typeface="Century Gothic"/>
                <a:sym typeface="Century Gothic"/>
              </a:defRPr>
            </a:lvl3pPr>
            <a:lvl4pPr lvl="3" marR="0" rtl="0" algn="l">
              <a:spcBef>
                <a:spcPts val="600"/>
              </a:spcBef>
              <a:spcAft>
                <a:spcPts val="0"/>
              </a:spcAft>
              <a:buClr>
                <a:schemeClr val="lt1"/>
              </a:buClr>
              <a:buSzPts val="1400"/>
              <a:buFont typeface="Arial"/>
              <a:buChar char="•"/>
              <a:defRPr b="0" i="0" sz="1400" u="none" cap="small" strike="noStrike">
                <a:solidFill>
                  <a:schemeClr val="lt1"/>
                </a:solidFill>
                <a:latin typeface="Century Gothic"/>
                <a:ea typeface="Century Gothic"/>
                <a:cs typeface="Century Gothic"/>
                <a:sym typeface="Century Gothic"/>
              </a:defRPr>
            </a:lvl4pPr>
            <a:lvl5pPr lvl="4" marR="0" rtl="0" algn="l">
              <a:spcBef>
                <a:spcPts val="600"/>
              </a:spcBef>
              <a:spcAft>
                <a:spcPts val="0"/>
              </a:spcAft>
              <a:buClr>
                <a:schemeClr val="lt1"/>
              </a:buClr>
              <a:buSzPts val="1400"/>
              <a:buFont typeface="Arial"/>
              <a:buChar char="•"/>
              <a:defRPr b="0" i="0" sz="1400" u="none" cap="small" strike="noStrike">
                <a:solidFill>
                  <a:schemeClr val="lt1"/>
                </a:solidFill>
                <a:latin typeface="Century Gothic"/>
                <a:ea typeface="Century Gothic"/>
                <a:cs typeface="Century Gothic"/>
                <a:sym typeface="Century Gothic"/>
              </a:defRPr>
            </a:lvl5pPr>
            <a:lvl6pPr lvl="5" marR="0" rtl="0" algn="l">
              <a:spcBef>
                <a:spcPts val="600"/>
              </a:spcBef>
              <a:spcAft>
                <a:spcPts val="0"/>
              </a:spcAft>
              <a:buClr>
                <a:schemeClr val="lt1"/>
              </a:buClr>
              <a:buSzPts val="1200"/>
              <a:buFont typeface="Arial"/>
              <a:buChar char="•"/>
              <a:defRPr b="0" i="0" sz="1200" u="none" cap="small" strike="noStrike">
                <a:solidFill>
                  <a:schemeClr val="lt1"/>
                </a:solidFill>
                <a:latin typeface="Century Gothic"/>
                <a:ea typeface="Century Gothic"/>
                <a:cs typeface="Century Gothic"/>
                <a:sym typeface="Century Gothic"/>
              </a:defRPr>
            </a:lvl6pPr>
            <a:lvl7pPr lvl="6" marR="0" rtl="0" algn="l">
              <a:spcBef>
                <a:spcPts val="600"/>
              </a:spcBef>
              <a:spcAft>
                <a:spcPts val="0"/>
              </a:spcAft>
              <a:buClr>
                <a:schemeClr val="lt1"/>
              </a:buClr>
              <a:buSzPts val="1200"/>
              <a:buFont typeface="Arial"/>
              <a:buChar char="•"/>
              <a:defRPr b="0" i="0" sz="1200" u="none" cap="small" strike="noStrike">
                <a:solidFill>
                  <a:schemeClr val="lt1"/>
                </a:solidFill>
                <a:latin typeface="Century Gothic"/>
                <a:ea typeface="Century Gothic"/>
                <a:cs typeface="Century Gothic"/>
                <a:sym typeface="Century Gothic"/>
              </a:defRPr>
            </a:lvl7pPr>
            <a:lvl8pPr lvl="7" marR="0" rtl="0" algn="l">
              <a:spcBef>
                <a:spcPts val="600"/>
              </a:spcBef>
              <a:spcAft>
                <a:spcPts val="0"/>
              </a:spcAft>
              <a:buClr>
                <a:schemeClr val="lt1"/>
              </a:buClr>
              <a:buSzPts val="1200"/>
              <a:buFont typeface="Arial"/>
              <a:buChar char="•"/>
              <a:defRPr b="0" i="0" sz="1200" u="none" cap="small" strike="noStrike">
                <a:solidFill>
                  <a:schemeClr val="lt1"/>
                </a:solidFill>
                <a:latin typeface="Century Gothic"/>
                <a:ea typeface="Century Gothic"/>
                <a:cs typeface="Century Gothic"/>
                <a:sym typeface="Century Gothic"/>
              </a:defRPr>
            </a:lvl8pPr>
            <a:lvl9pPr lvl="8" marR="0" rtl="0" algn="l">
              <a:spcBef>
                <a:spcPts val="600"/>
              </a:spcBef>
              <a:spcAft>
                <a:spcPts val="600"/>
              </a:spcAft>
              <a:buClr>
                <a:schemeClr val="lt1"/>
              </a:buClr>
              <a:buSzPts val="1200"/>
              <a:buFont typeface="Arial"/>
              <a:buChar char="•"/>
              <a:defRPr b="0" i="0" sz="1200" u="none" cap="small" strike="noStrike">
                <a:solidFill>
                  <a:schemeClr val="lt1"/>
                </a:solidFill>
                <a:latin typeface="Century Gothic"/>
                <a:ea typeface="Century Gothic"/>
                <a:cs typeface="Century Gothic"/>
                <a:sym typeface="Century Gothic"/>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4"/>
                                        </p:tgtEl>
                                        <p:attrNameLst>
                                          <p:attrName>style.visibility</p:attrName>
                                        </p:attrNameLst>
                                      </p:cBhvr>
                                      <p:to>
                                        <p:strVal val="visible"/>
                                      </p:to>
                                    </p:set>
                                    <p:animEffect filter="fade" transition="in">
                                      <p:cBhvr>
                                        <p:cTn dur="500"/>
                                        <p:tgtEl>
                                          <p:spTgt spid="24"/>
                                        </p:tgtEl>
                                      </p:cBhvr>
                                    </p:animEffect>
                                  </p:childTnLst>
                                </p:cTn>
                              </p:par>
                              <p:par>
                                <p:cTn fill="hold" nodeType="withEffect" presetClass="entr" presetID="10" presetSubtype="0">
                                  <p:stCondLst>
                                    <p:cond delay="0"/>
                                  </p:stCondLst>
                                  <p:childTnLst>
                                    <p:set>
                                      <p:cBhvr>
                                        <p:cTn dur="1" fill="hold">
                                          <p:stCondLst>
                                            <p:cond delay="0"/>
                                          </p:stCondLst>
                                        </p:cTn>
                                        <p:tgtEl>
                                          <p:spTgt spid="27"/>
                                        </p:tgtEl>
                                        <p:attrNameLst>
                                          <p:attrName>style.visibility</p:attrName>
                                        </p:attrNameLst>
                                      </p:cBhvr>
                                      <p:to>
                                        <p:strVal val="visible"/>
                                      </p:to>
                                    </p:set>
                                    <p:animEffect filter="fade" transition="in">
                                      <p:cBhvr>
                                        <p:cTn dur="500"/>
                                        <p:tgtEl>
                                          <p:spTgt spid="27"/>
                                        </p:tgtEl>
                                      </p:cBhvr>
                                    </p:animEffect>
                                  </p:childTnLst>
                                </p:cTn>
                              </p:par>
                              <p:par>
                                <p:cTn fill="hold" nodeType="withEffect" presetClass="entr" presetID="10" presetSubtype="0">
                                  <p:stCondLst>
                                    <p:cond delay="0"/>
                                  </p:stCondLst>
                                  <p:childTnLst>
                                    <p:set>
                                      <p:cBhvr>
                                        <p:cTn dur="1" fill="hold">
                                          <p:stCondLst>
                                            <p:cond delay="0"/>
                                          </p:stCondLst>
                                        </p:cTn>
                                        <p:tgtEl>
                                          <p:spTgt spid="28"/>
                                        </p:tgtEl>
                                        <p:attrNameLst>
                                          <p:attrName>style.visibility</p:attrName>
                                        </p:attrNameLst>
                                      </p:cBhvr>
                                      <p:to>
                                        <p:strVal val="visible"/>
                                      </p:to>
                                    </p:set>
                                    <p:animEffect filter="fade" transition="in">
                                      <p:cBhvr>
                                        <p:cTn dur="500"/>
                                        <p:tgtEl>
                                          <p:spTgt spid="28"/>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25"/>
                                        </p:tgtEl>
                                        <p:attrNameLst>
                                          <p:attrName>style.visibility</p:attrName>
                                        </p:attrNameLst>
                                      </p:cBhvr>
                                      <p:to>
                                        <p:strVal val="visible"/>
                                      </p:to>
                                    </p:set>
                                    <p:animEffect filter="fade" transition="in">
                                      <p:cBhvr>
                                        <p:cTn dur="500"/>
                                        <p:tgtEl>
                                          <p:spTgt spid="25"/>
                                        </p:tgtEl>
                                      </p:cBhvr>
                                    </p:animEffect>
                                  </p:childTnLst>
                                </p:cTn>
                              </p:par>
                              <p:par>
                                <p:cTn fill="hold" nodeType="withEffect" presetClass="entr" presetID="10" presetSubtype="0">
                                  <p:stCondLst>
                                    <p:cond delay="0"/>
                                  </p:stCondLst>
                                  <p:childTnLst>
                                    <p:set>
                                      <p:cBhvr>
                                        <p:cTn dur="1" fill="hold">
                                          <p:stCondLst>
                                            <p:cond delay="0"/>
                                          </p:stCondLst>
                                        </p:cTn>
                                        <p:tgtEl>
                                          <p:spTgt spid="26"/>
                                        </p:tgtEl>
                                        <p:attrNameLst>
                                          <p:attrName>style.visibility</p:attrName>
                                        </p:attrNameLst>
                                      </p:cBhvr>
                                      <p:to>
                                        <p:strVal val="visible"/>
                                      </p:to>
                                    </p:set>
                                    <p:animEffect filter="fade" transition="in">
                                      <p:cBhvr>
                                        <p:cTn dur="500"/>
                                        <p:tgtEl>
                                          <p:spTgt spid="26"/>
                                        </p:tgtEl>
                                      </p:cBhvr>
                                    </p:animEffect>
                                  </p:childTnLst>
                                </p:cTn>
                              </p:par>
                              <p:par>
                                <p:cTn fill="hold" nodeType="withEffect" presetClass="entr" presetID="10" presetSubtype="0">
                                  <p:stCondLst>
                                    <p:cond delay="0"/>
                                  </p:stCondLst>
                                  <p:childTnLst>
                                    <p:set>
                                      <p:cBhvr>
                                        <p:cTn dur="1" fill="hold">
                                          <p:stCondLst>
                                            <p:cond delay="0"/>
                                          </p:stCondLst>
                                        </p:cTn>
                                        <p:tgtEl>
                                          <p:spTgt spid="29"/>
                                        </p:tgtEl>
                                        <p:attrNameLst>
                                          <p:attrName>style.visibility</p:attrName>
                                        </p:attrNameLst>
                                      </p:cBhvr>
                                      <p:to>
                                        <p:strVal val="visible"/>
                                      </p:to>
                                    </p:set>
                                    <p:animEffect filter="fade" transition="in">
                                      <p:cBhvr>
                                        <p:cTn dur="500"/>
                                        <p:tgtEl>
                                          <p:spTgt spid="2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Custom Layout">
  <p:cSld name="6_Custom Layout">
    <p:spTree>
      <p:nvGrpSpPr>
        <p:cNvPr id="30" name="Shape 30"/>
        <p:cNvGrpSpPr/>
        <p:nvPr/>
      </p:nvGrpSpPr>
      <p:grpSpPr>
        <a:xfrm>
          <a:off x="0" y="0"/>
          <a:ext cx="0" cy="0"/>
          <a:chOff x="0" y="0"/>
          <a:chExt cx="0" cy="0"/>
        </a:xfrm>
      </p:grpSpPr>
      <p:sp>
        <p:nvSpPr>
          <p:cNvPr id="31" name="Google Shape;31;p5"/>
          <p:cNvSpPr txBox="1"/>
          <p:nvPr>
            <p:ph type="title"/>
          </p:nvPr>
        </p:nvSpPr>
        <p:spPr>
          <a:xfrm>
            <a:off x="722086" y="655412"/>
            <a:ext cx="10468429" cy="723446"/>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chemeClr val="lt1"/>
              </a:buClr>
              <a:buSzPts val="3300"/>
              <a:buFont typeface="Montserrat"/>
              <a:buNone/>
              <a:defRPr b="0" sz="3300">
                <a:latin typeface="Montserrat"/>
                <a:ea typeface="Montserrat"/>
                <a:cs typeface="Montserrat"/>
                <a:sym typeface="Montserra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5"/>
          <p:cNvSpPr txBox="1"/>
          <p:nvPr>
            <p:ph idx="1" type="body"/>
          </p:nvPr>
        </p:nvSpPr>
        <p:spPr>
          <a:xfrm>
            <a:off x="722084" y="1277035"/>
            <a:ext cx="10468429" cy="217939"/>
          </a:xfrm>
          <a:prstGeom prst="rect">
            <a:avLst/>
          </a:prstGeom>
          <a:noFill/>
          <a:ln>
            <a:noFill/>
          </a:ln>
        </p:spPr>
        <p:txBody>
          <a:bodyPr anchorCtr="0" anchor="ctr" bIns="45700" lIns="91425" spcFirstLastPara="1" rIns="91425" wrap="square" tIns="45700">
            <a:noAutofit/>
          </a:bodyPr>
          <a:lstStyle>
            <a:lvl1pPr indent="-228600" lvl="0" marL="457200" algn="l">
              <a:spcBef>
                <a:spcPts val="165"/>
              </a:spcBef>
              <a:spcAft>
                <a:spcPts val="0"/>
              </a:spcAft>
              <a:buSzPts val="825"/>
              <a:buNone/>
              <a:defRPr sz="825">
                <a:solidFill>
                  <a:schemeClr val="dk1"/>
                </a:solidFill>
                <a:latin typeface="Montserrat"/>
                <a:ea typeface="Montserrat"/>
                <a:cs typeface="Montserrat"/>
                <a:sym typeface="Montserrat"/>
              </a:defRPr>
            </a:lvl1pPr>
            <a:lvl2pPr indent="-342900" lvl="1" marL="914400" algn="l">
              <a:spcBef>
                <a:spcPts val="600"/>
              </a:spcBef>
              <a:spcAft>
                <a:spcPts val="0"/>
              </a:spcAft>
              <a:buSzPts val="1800"/>
              <a:buChar char="•"/>
              <a:defRPr/>
            </a:lvl2pPr>
            <a:lvl3pPr indent="-342900" lvl="2" marL="1371600" algn="l">
              <a:spcBef>
                <a:spcPts val="600"/>
              </a:spcBef>
              <a:spcAft>
                <a:spcPts val="0"/>
              </a:spcAft>
              <a:buSzPts val="1800"/>
              <a:buChar char="•"/>
              <a:defRPr/>
            </a:lvl3pPr>
            <a:lvl4pPr indent="-342900" lvl="3" marL="1828800" algn="l">
              <a:spcBef>
                <a:spcPts val="600"/>
              </a:spcBef>
              <a:spcAft>
                <a:spcPts val="0"/>
              </a:spcAft>
              <a:buSzPts val="1800"/>
              <a:buChar char="•"/>
              <a:defRPr/>
            </a:lvl4pPr>
            <a:lvl5pPr indent="-342900" lvl="4" marL="2286000" algn="l">
              <a:spcBef>
                <a:spcPts val="600"/>
              </a:spcBef>
              <a:spcAft>
                <a:spcPts val="0"/>
              </a:spcAft>
              <a:buSzPts val="1800"/>
              <a:buChar char="•"/>
              <a:defRPr/>
            </a:lvl5pPr>
            <a:lvl6pPr indent="-342900" lvl="5" marL="2743200" algn="l">
              <a:spcBef>
                <a:spcPts val="600"/>
              </a:spcBef>
              <a:spcAft>
                <a:spcPts val="0"/>
              </a:spcAft>
              <a:buSzPts val="1800"/>
              <a:buChar char="•"/>
              <a:defRPr/>
            </a:lvl6pPr>
            <a:lvl7pPr indent="-342900" lvl="6" marL="3200400" algn="l">
              <a:spcBef>
                <a:spcPts val="600"/>
              </a:spcBef>
              <a:spcAft>
                <a:spcPts val="0"/>
              </a:spcAft>
              <a:buSzPts val="1800"/>
              <a:buChar char="•"/>
              <a:defRPr/>
            </a:lvl7pPr>
            <a:lvl8pPr indent="-342900" lvl="7" marL="3657600" algn="l">
              <a:spcBef>
                <a:spcPts val="600"/>
              </a:spcBef>
              <a:spcAft>
                <a:spcPts val="0"/>
              </a:spcAft>
              <a:buSzPts val="1800"/>
              <a:buChar char="•"/>
              <a:defRPr/>
            </a:lvl8pPr>
            <a:lvl9pPr indent="-342900" lvl="8" marL="4114800" algn="l">
              <a:spcBef>
                <a:spcPts val="600"/>
              </a:spcBef>
              <a:spcAft>
                <a:spcPts val="600"/>
              </a:spcAft>
              <a:buSzPts val="1800"/>
              <a:buChar char="•"/>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31"/>
                                        </p:tgtEl>
                                        <p:attrNameLst>
                                          <p:attrName>style.visibility</p:attrName>
                                        </p:attrNameLst>
                                      </p:cBhvr>
                                      <p:to>
                                        <p:strVal val="visible"/>
                                      </p:to>
                                    </p:set>
                                    <p:animEffect filter="fade" transition="in">
                                      <p:cBhvr>
                                        <p:cTn dur="1000"/>
                                        <p:tgtEl>
                                          <p:spTgt spid="31"/>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32">
                                            <p:txEl>
                                              <p:pRg end="0" st="0"/>
                                            </p:txEl>
                                          </p:spTgt>
                                        </p:tgtEl>
                                        <p:attrNameLst>
                                          <p:attrName>style.visibility</p:attrName>
                                        </p:attrNameLst>
                                      </p:cBhvr>
                                      <p:to>
                                        <p:strVal val="visible"/>
                                      </p:to>
                                    </p:set>
                                    <p:animEffect filter="fade" transition="in">
                                      <p:cBhvr>
                                        <p:cTn dur="500"/>
                                        <p:tgtEl>
                                          <p:spTgt spid="32">
                                            <p:txEl>
                                              <p:pRg end="0" st="0"/>
                                            </p:txEl>
                                          </p:spTgt>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32">
                                            <p:txEl>
                                              <p:pRg end="1" st="1"/>
                                            </p:txEl>
                                          </p:spTgt>
                                        </p:tgtEl>
                                        <p:attrNameLst>
                                          <p:attrName>style.visibility</p:attrName>
                                        </p:attrNameLst>
                                      </p:cBhvr>
                                      <p:to>
                                        <p:strVal val="visible"/>
                                      </p:to>
                                    </p:set>
                                    <p:animEffect filter="fade" transition="in">
                                      <p:cBhvr>
                                        <p:cTn dur="500"/>
                                        <p:tgtEl>
                                          <p:spTgt spid="32">
                                            <p:txEl>
                                              <p:pRg end="1" st="1"/>
                                            </p:txEl>
                                          </p:spTgt>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32">
                                            <p:txEl>
                                              <p:pRg end="2" st="2"/>
                                            </p:txEl>
                                          </p:spTgt>
                                        </p:tgtEl>
                                        <p:attrNameLst>
                                          <p:attrName>style.visibility</p:attrName>
                                        </p:attrNameLst>
                                      </p:cBhvr>
                                      <p:to>
                                        <p:strVal val="visible"/>
                                      </p:to>
                                    </p:set>
                                    <p:animEffect filter="fade" transition="in">
                                      <p:cBhvr>
                                        <p:cTn dur="500"/>
                                        <p:tgtEl>
                                          <p:spTgt spid="32">
                                            <p:txEl>
                                              <p:pRg end="2" st="2"/>
                                            </p:txEl>
                                          </p:spTgt>
                                        </p:tgtEl>
                                      </p:cBhvr>
                                    </p:animEffect>
                                  </p:childTnLst>
                                </p:cTn>
                              </p:par>
                            </p:childTnLst>
                          </p:cTn>
                        </p:par>
                        <p:par>
                          <p:cTn fill="hold">
                            <p:stCondLst>
                              <p:cond delay="2500"/>
                            </p:stCondLst>
                            <p:childTnLst>
                              <p:par>
                                <p:cTn fill="hold" nodeType="afterEffect" presetClass="entr" presetID="10" presetSubtype="0">
                                  <p:stCondLst>
                                    <p:cond delay="0"/>
                                  </p:stCondLst>
                                  <p:childTnLst>
                                    <p:set>
                                      <p:cBhvr>
                                        <p:cTn dur="1" fill="hold">
                                          <p:stCondLst>
                                            <p:cond delay="0"/>
                                          </p:stCondLst>
                                        </p:cTn>
                                        <p:tgtEl>
                                          <p:spTgt spid="32">
                                            <p:txEl>
                                              <p:pRg end="3" st="3"/>
                                            </p:txEl>
                                          </p:spTgt>
                                        </p:tgtEl>
                                        <p:attrNameLst>
                                          <p:attrName>style.visibility</p:attrName>
                                        </p:attrNameLst>
                                      </p:cBhvr>
                                      <p:to>
                                        <p:strVal val="visible"/>
                                      </p:to>
                                    </p:set>
                                    <p:animEffect filter="fade" transition="in">
                                      <p:cBhvr>
                                        <p:cTn dur="500"/>
                                        <p:tgtEl>
                                          <p:spTgt spid="32">
                                            <p:txEl>
                                              <p:pRg end="3" st="3"/>
                                            </p:txEl>
                                          </p:spTgt>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32">
                                            <p:txEl>
                                              <p:pRg end="4" st="4"/>
                                            </p:txEl>
                                          </p:spTgt>
                                        </p:tgtEl>
                                        <p:attrNameLst>
                                          <p:attrName>style.visibility</p:attrName>
                                        </p:attrNameLst>
                                      </p:cBhvr>
                                      <p:to>
                                        <p:strVal val="visible"/>
                                      </p:to>
                                    </p:set>
                                    <p:animEffect filter="fade" transition="in">
                                      <p:cBhvr>
                                        <p:cTn dur="500"/>
                                        <p:tgtEl>
                                          <p:spTgt spid="32">
                                            <p:txEl>
                                              <p:pRg end="4" st="4"/>
                                            </p:txEl>
                                          </p:spTgt>
                                        </p:tgtEl>
                                      </p:cBhvr>
                                    </p:animEffect>
                                  </p:childTnLst>
                                </p:cTn>
                              </p:par>
                            </p:childTnLst>
                          </p:cTn>
                        </p:par>
                        <p:par>
                          <p:cTn fill="hold">
                            <p:stCondLst>
                              <p:cond delay="3500"/>
                            </p:stCondLst>
                            <p:childTnLst>
                              <p:par>
                                <p:cTn fill="hold" nodeType="afterEffect" presetClass="entr" presetID="10" presetSubtype="0">
                                  <p:stCondLst>
                                    <p:cond delay="0"/>
                                  </p:stCondLst>
                                  <p:childTnLst>
                                    <p:set>
                                      <p:cBhvr>
                                        <p:cTn dur="1" fill="hold">
                                          <p:stCondLst>
                                            <p:cond delay="0"/>
                                          </p:stCondLst>
                                        </p:cTn>
                                        <p:tgtEl>
                                          <p:spTgt spid="32">
                                            <p:txEl>
                                              <p:pRg end="5" st="5"/>
                                            </p:txEl>
                                          </p:spTgt>
                                        </p:tgtEl>
                                        <p:attrNameLst>
                                          <p:attrName>style.visibility</p:attrName>
                                        </p:attrNameLst>
                                      </p:cBhvr>
                                      <p:to>
                                        <p:strVal val="visible"/>
                                      </p:to>
                                    </p:set>
                                    <p:animEffect filter="fade" transition="in">
                                      <p:cBhvr>
                                        <p:cTn dur="500"/>
                                        <p:tgtEl>
                                          <p:spTgt spid="32">
                                            <p:txEl>
                                              <p:pRg end="5" st="5"/>
                                            </p:txEl>
                                          </p:spTgt>
                                        </p:tgtEl>
                                      </p:cBhvr>
                                    </p:animEffect>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32">
                                            <p:txEl>
                                              <p:pRg end="6" st="6"/>
                                            </p:txEl>
                                          </p:spTgt>
                                        </p:tgtEl>
                                        <p:attrNameLst>
                                          <p:attrName>style.visibility</p:attrName>
                                        </p:attrNameLst>
                                      </p:cBhvr>
                                      <p:to>
                                        <p:strVal val="visible"/>
                                      </p:to>
                                    </p:set>
                                    <p:animEffect filter="fade" transition="in">
                                      <p:cBhvr>
                                        <p:cTn dur="500"/>
                                        <p:tgtEl>
                                          <p:spTgt spid="32">
                                            <p:txEl>
                                              <p:pRg end="6" st="6"/>
                                            </p:txEl>
                                          </p:spTgt>
                                        </p:tgtEl>
                                      </p:cBhvr>
                                    </p:animEffect>
                                  </p:childTnLst>
                                </p:cTn>
                              </p:par>
                            </p:childTnLst>
                          </p:cTn>
                        </p:par>
                        <p:par>
                          <p:cTn fill="hold">
                            <p:stCondLst>
                              <p:cond delay="4500"/>
                            </p:stCondLst>
                            <p:childTnLst>
                              <p:par>
                                <p:cTn fill="hold" nodeType="afterEffect" presetClass="entr" presetID="10" presetSubtype="0">
                                  <p:stCondLst>
                                    <p:cond delay="0"/>
                                  </p:stCondLst>
                                  <p:childTnLst>
                                    <p:set>
                                      <p:cBhvr>
                                        <p:cTn dur="1" fill="hold">
                                          <p:stCondLst>
                                            <p:cond delay="0"/>
                                          </p:stCondLst>
                                        </p:cTn>
                                        <p:tgtEl>
                                          <p:spTgt spid="32">
                                            <p:txEl>
                                              <p:pRg end="7" st="7"/>
                                            </p:txEl>
                                          </p:spTgt>
                                        </p:tgtEl>
                                        <p:attrNameLst>
                                          <p:attrName>style.visibility</p:attrName>
                                        </p:attrNameLst>
                                      </p:cBhvr>
                                      <p:to>
                                        <p:strVal val="visible"/>
                                      </p:to>
                                    </p:set>
                                    <p:animEffect filter="fade" transition="in">
                                      <p:cBhvr>
                                        <p:cTn dur="500"/>
                                        <p:tgtEl>
                                          <p:spTgt spid="32">
                                            <p:txEl>
                                              <p:pRg end="7" st="7"/>
                                            </p:txEl>
                                          </p:spTgt>
                                        </p:tgtEl>
                                      </p:cBhvr>
                                    </p:animEffect>
                                  </p:childTnLst>
                                </p:cTn>
                              </p:par>
                            </p:childTnLst>
                          </p:cTn>
                        </p:par>
                        <p:par>
                          <p:cTn fill="hold">
                            <p:stCondLst>
                              <p:cond delay="5000"/>
                            </p:stCondLst>
                            <p:childTnLst>
                              <p:par>
                                <p:cTn fill="hold" nodeType="afterEffect" presetClass="entr" presetID="10" presetSubtype="0">
                                  <p:stCondLst>
                                    <p:cond delay="0"/>
                                  </p:stCondLst>
                                  <p:childTnLst>
                                    <p:set>
                                      <p:cBhvr>
                                        <p:cTn dur="1" fill="hold">
                                          <p:stCondLst>
                                            <p:cond delay="0"/>
                                          </p:stCondLst>
                                        </p:cTn>
                                        <p:tgtEl>
                                          <p:spTgt spid="32">
                                            <p:txEl>
                                              <p:pRg end="8" st="8"/>
                                            </p:txEl>
                                          </p:spTgt>
                                        </p:tgtEl>
                                        <p:attrNameLst>
                                          <p:attrName>style.visibility</p:attrName>
                                        </p:attrNameLst>
                                      </p:cBhvr>
                                      <p:to>
                                        <p:strVal val="visible"/>
                                      </p:to>
                                    </p:set>
                                    <p:animEffect filter="fade" transition="in">
                                      <p:cBhvr>
                                        <p:cTn dur="500"/>
                                        <p:tgtEl>
                                          <p:spTgt spid="32">
                                            <p:txEl>
                                              <p:pRg end="8" st="8"/>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Slide">
  <p:cSld name="8_Title Slide">
    <p:spTree>
      <p:nvGrpSpPr>
        <p:cNvPr id="33" name="Shape 33"/>
        <p:cNvGrpSpPr/>
        <p:nvPr/>
      </p:nvGrpSpPr>
      <p:grpSpPr>
        <a:xfrm>
          <a:off x="0" y="0"/>
          <a:ext cx="0" cy="0"/>
          <a:chOff x="0" y="0"/>
          <a:chExt cx="0" cy="0"/>
        </a:xfrm>
      </p:grpSpPr>
      <p:sp>
        <p:nvSpPr>
          <p:cNvPr id="34" name="Google Shape;34;p6"/>
          <p:cNvSpPr/>
          <p:nvPr/>
        </p:nvSpPr>
        <p:spPr>
          <a:xfrm>
            <a:off x="0" y="2789030"/>
            <a:ext cx="12192000" cy="3446670"/>
          </a:xfrm>
          <a:custGeom>
            <a:rect b="b" l="l" r="r" t="t"/>
            <a:pathLst>
              <a:path extrusionOk="0" h="3149603" w="12192000">
                <a:moveTo>
                  <a:pt x="0" y="952500"/>
                </a:moveTo>
                <a:lnTo>
                  <a:pt x="12192000" y="0"/>
                </a:lnTo>
                <a:lnTo>
                  <a:pt x="12192000" y="3149603"/>
                </a:lnTo>
                <a:lnTo>
                  <a:pt x="0" y="3149603"/>
                </a:lnTo>
                <a:lnTo>
                  <a:pt x="0" y="952500"/>
                </a:lnTo>
                <a:close/>
              </a:path>
            </a:pathLst>
          </a:cu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Century Gothic"/>
              <a:ea typeface="Century Gothic"/>
              <a:cs typeface="Century Gothic"/>
              <a:sym typeface="Century Gothic"/>
            </a:endParaRPr>
          </a:p>
        </p:txBody>
      </p:sp>
      <p:pic>
        <p:nvPicPr>
          <p:cNvPr id="35" name="Google Shape;35;p6"/>
          <p:cNvPicPr preferRelativeResize="0"/>
          <p:nvPr/>
        </p:nvPicPr>
        <p:blipFill rotWithShape="1">
          <a:blip r:embed="rId2">
            <a:alphaModFix/>
          </a:blip>
          <a:srcRect b="0" l="0" r="0" t="30915"/>
          <a:stretch/>
        </p:blipFill>
        <p:spPr>
          <a:xfrm rot="10800000">
            <a:off x="1243394" y="602325"/>
            <a:ext cx="9935498" cy="3966912"/>
          </a:xfrm>
          <a:prstGeom prst="rect">
            <a:avLst/>
          </a:prstGeom>
          <a:noFill/>
          <a:ln>
            <a:noFill/>
          </a:ln>
        </p:spPr>
      </p:pic>
      <p:sp>
        <p:nvSpPr>
          <p:cNvPr id="36" name="Google Shape;36;p6"/>
          <p:cNvSpPr/>
          <p:nvPr>
            <p:ph idx="2" type="pic"/>
          </p:nvPr>
        </p:nvSpPr>
        <p:spPr>
          <a:xfrm>
            <a:off x="2608997" y="1365009"/>
            <a:ext cx="7183985" cy="2881054"/>
          </a:xfrm>
          <a:prstGeom prst="rect">
            <a:avLst/>
          </a:prstGeom>
          <a:solidFill>
            <a:schemeClr val="accent1"/>
          </a:solidFill>
          <a:ln>
            <a:noFill/>
          </a:ln>
        </p:spPr>
        <p:txBody>
          <a:bodyPr anchorCtr="0" anchor="ctr" bIns="45700" lIns="91425" spcFirstLastPara="1" rIns="91425" wrap="square" tIns="45700">
            <a:noAutofit/>
          </a:bodyPr>
          <a:lstStyle>
            <a:lvl1pPr lvl="0" marR="0" rtl="0" algn="l">
              <a:spcBef>
                <a:spcPts val="200"/>
              </a:spcBef>
              <a:spcAft>
                <a:spcPts val="0"/>
              </a:spcAft>
              <a:buClr>
                <a:schemeClr val="lt1"/>
              </a:buClr>
              <a:buSzPts val="1000"/>
              <a:buFont typeface="Arial"/>
              <a:buChar char="•"/>
              <a:defRPr b="0" i="0" sz="1000" u="none" cap="small" strike="noStrike">
                <a:solidFill>
                  <a:schemeClr val="lt1"/>
                </a:solidFill>
                <a:latin typeface="Century Gothic"/>
                <a:ea typeface="Century Gothic"/>
                <a:cs typeface="Century Gothic"/>
                <a:sym typeface="Century Gothic"/>
              </a:defRPr>
            </a:lvl1pPr>
            <a:lvl2pPr lvl="1" marR="0" rtl="0" algn="l">
              <a:spcBef>
                <a:spcPts val="600"/>
              </a:spcBef>
              <a:spcAft>
                <a:spcPts val="0"/>
              </a:spcAft>
              <a:buClr>
                <a:schemeClr val="lt1"/>
              </a:buClr>
              <a:buSzPts val="1800"/>
              <a:buFont typeface="Arial"/>
              <a:buChar char="•"/>
              <a:defRPr b="0" i="0" sz="1800" u="none" cap="small" strike="noStrike">
                <a:solidFill>
                  <a:schemeClr val="lt1"/>
                </a:solidFill>
                <a:latin typeface="Century Gothic"/>
                <a:ea typeface="Century Gothic"/>
                <a:cs typeface="Century Gothic"/>
                <a:sym typeface="Century Gothic"/>
              </a:defRPr>
            </a:lvl2pPr>
            <a:lvl3pPr lvl="2" marR="0" rtl="0" algn="l">
              <a:spcBef>
                <a:spcPts val="600"/>
              </a:spcBef>
              <a:spcAft>
                <a:spcPts val="0"/>
              </a:spcAft>
              <a:buClr>
                <a:schemeClr val="lt1"/>
              </a:buClr>
              <a:buSzPts val="1600"/>
              <a:buFont typeface="Arial"/>
              <a:buChar char="•"/>
              <a:defRPr b="0" i="0" sz="1600" u="none" cap="small" strike="noStrike">
                <a:solidFill>
                  <a:schemeClr val="lt1"/>
                </a:solidFill>
                <a:latin typeface="Century Gothic"/>
                <a:ea typeface="Century Gothic"/>
                <a:cs typeface="Century Gothic"/>
                <a:sym typeface="Century Gothic"/>
              </a:defRPr>
            </a:lvl3pPr>
            <a:lvl4pPr lvl="3" marR="0" rtl="0" algn="l">
              <a:spcBef>
                <a:spcPts val="600"/>
              </a:spcBef>
              <a:spcAft>
                <a:spcPts val="0"/>
              </a:spcAft>
              <a:buClr>
                <a:schemeClr val="lt1"/>
              </a:buClr>
              <a:buSzPts val="1400"/>
              <a:buFont typeface="Arial"/>
              <a:buChar char="•"/>
              <a:defRPr b="0" i="0" sz="1400" u="none" cap="small" strike="noStrike">
                <a:solidFill>
                  <a:schemeClr val="lt1"/>
                </a:solidFill>
                <a:latin typeface="Century Gothic"/>
                <a:ea typeface="Century Gothic"/>
                <a:cs typeface="Century Gothic"/>
                <a:sym typeface="Century Gothic"/>
              </a:defRPr>
            </a:lvl4pPr>
            <a:lvl5pPr lvl="4" marR="0" rtl="0" algn="l">
              <a:spcBef>
                <a:spcPts val="600"/>
              </a:spcBef>
              <a:spcAft>
                <a:spcPts val="0"/>
              </a:spcAft>
              <a:buClr>
                <a:schemeClr val="lt1"/>
              </a:buClr>
              <a:buSzPts val="1400"/>
              <a:buFont typeface="Arial"/>
              <a:buChar char="•"/>
              <a:defRPr b="0" i="0" sz="1400" u="none" cap="small" strike="noStrike">
                <a:solidFill>
                  <a:schemeClr val="lt1"/>
                </a:solidFill>
                <a:latin typeface="Century Gothic"/>
                <a:ea typeface="Century Gothic"/>
                <a:cs typeface="Century Gothic"/>
                <a:sym typeface="Century Gothic"/>
              </a:defRPr>
            </a:lvl5pPr>
            <a:lvl6pPr lvl="5" marR="0" rtl="0" algn="l">
              <a:spcBef>
                <a:spcPts val="600"/>
              </a:spcBef>
              <a:spcAft>
                <a:spcPts val="0"/>
              </a:spcAft>
              <a:buClr>
                <a:schemeClr val="lt1"/>
              </a:buClr>
              <a:buSzPts val="1200"/>
              <a:buFont typeface="Arial"/>
              <a:buChar char="•"/>
              <a:defRPr b="0" i="0" sz="1200" u="none" cap="small" strike="noStrike">
                <a:solidFill>
                  <a:schemeClr val="lt1"/>
                </a:solidFill>
                <a:latin typeface="Century Gothic"/>
                <a:ea typeface="Century Gothic"/>
                <a:cs typeface="Century Gothic"/>
                <a:sym typeface="Century Gothic"/>
              </a:defRPr>
            </a:lvl6pPr>
            <a:lvl7pPr lvl="6" marR="0" rtl="0" algn="l">
              <a:spcBef>
                <a:spcPts val="600"/>
              </a:spcBef>
              <a:spcAft>
                <a:spcPts val="0"/>
              </a:spcAft>
              <a:buClr>
                <a:schemeClr val="lt1"/>
              </a:buClr>
              <a:buSzPts val="1200"/>
              <a:buFont typeface="Arial"/>
              <a:buChar char="•"/>
              <a:defRPr b="0" i="0" sz="1200" u="none" cap="small" strike="noStrike">
                <a:solidFill>
                  <a:schemeClr val="lt1"/>
                </a:solidFill>
                <a:latin typeface="Century Gothic"/>
                <a:ea typeface="Century Gothic"/>
                <a:cs typeface="Century Gothic"/>
                <a:sym typeface="Century Gothic"/>
              </a:defRPr>
            </a:lvl7pPr>
            <a:lvl8pPr lvl="7" marR="0" rtl="0" algn="l">
              <a:spcBef>
                <a:spcPts val="600"/>
              </a:spcBef>
              <a:spcAft>
                <a:spcPts val="0"/>
              </a:spcAft>
              <a:buClr>
                <a:schemeClr val="lt1"/>
              </a:buClr>
              <a:buSzPts val="1200"/>
              <a:buFont typeface="Arial"/>
              <a:buChar char="•"/>
              <a:defRPr b="0" i="0" sz="1200" u="none" cap="small" strike="noStrike">
                <a:solidFill>
                  <a:schemeClr val="lt1"/>
                </a:solidFill>
                <a:latin typeface="Century Gothic"/>
                <a:ea typeface="Century Gothic"/>
                <a:cs typeface="Century Gothic"/>
                <a:sym typeface="Century Gothic"/>
              </a:defRPr>
            </a:lvl8pPr>
            <a:lvl9pPr lvl="8" marR="0" rtl="0" algn="l">
              <a:spcBef>
                <a:spcPts val="600"/>
              </a:spcBef>
              <a:spcAft>
                <a:spcPts val="600"/>
              </a:spcAft>
              <a:buClr>
                <a:schemeClr val="lt1"/>
              </a:buClr>
              <a:buSzPts val="1200"/>
              <a:buFont typeface="Arial"/>
              <a:buChar char="•"/>
              <a:defRPr b="0" i="0" sz="1200" u="none" cap="small" strike="noStrike">
                <a:solidFill>
                  <a:schemeClr val="lt1"/>
                </a:solidFill>
                <a:latin typeface="Century Gothic"/>
                <a:ea typeface="Century Gothic"/>
                <a:cs typeface="Century Gothic"/>
                <a:sym typeface="Century Gothic"/>
              </a:defRPr>
            </a:lvl9pPr>
          </a:lstStyle>
          <a:p/>
        </p:txBody>
      </p:sp>
      <p:sp>
        <p:nvSpPr>
          <p:cNvPr id="37" name="Google Shape;37;p6"/>
          <p:cNvSpPr/>
          <p:nvPr/>
        </p:nvSpPr>
        <p:spPr>
          <a:xfrm>
            <a:off x="0" y="3411332"/>
            <a:ext cx="12192000" cy="3446670"/>
          </a:xfrm>
          <a:custGeom>
            <a:rect b="b" l="l" r="r" t="t"/>
            <a:pathLst>
              <a:path extrusionOk="0" h="3149603" w="12192000">
                <a:moveTo>
                  <a:pt x="0" y="952500"/>
                </a:moveTo>
                <a:lnTo>
                  <a:pt x="12192000" y="0"/>
                </a:lnTo>
                <a:lnTo>
                  <a:pt x="12192000" y="3149603"/>
                </a:lnTo>
                <a:lnTo>
                  <a:pt x="0" y="3149603"/>
                </a:lnTo>
                <a:lnTo>
                  <a:pt x="0" y="952500"/>
                </a:lnTo>
                <a:close/>
              </a:path>
            </a:pathLst>
          </a:custGeom>
          <a:solidFill>
            <a:srgbClr val="26262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Century Gothic"/>
              <a:ea typeface="Century Gothic"/>
              <a:cs typeface="Century Gothic"/>
              <a:sym typeface="Century Gothic"/>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37"/>
                                        </p:tgtEl>
                                        <p:attrNameLst>
                                          <p:attrName>style.visibility</p:attrName>
                                        </p:attrNameLst>
                                      </p:cBhvr>
                                      <p:to>
                                        <p:strVal val="visible"/>
                                      </p:to>
                                    </p:set>
                                    <p:animEffect filter="fade" transition="in">
                                      <p:cBhvr>
                                        <p:cTn dur="1000"/>
                                        <p:tgtEl>
                                          <p:spTgt spid="37"/>
                                        </p:tgtEl>
                                      </p:cBhvr>
                                    </p:animEffect>
                                  </p:childTnLst>
                                </p:cTn>
                              </p:par>
                              <p:par>
                                <p:cTn fill="hold" nodeType="withEffect" presetClass="entr" presetID="10" presetSubtype="0">
                                  <p:stCondLst>
                                    <p:cond delay="0"/>
                                  </p:stCondLst>
                                  <p:childTnLst>
                                    <p:set>
                                      <p:cBhvr>
                                        <p:cTn dur="1" fill="hold">
                                          <p:stCondLst>
                                            <p:cond delay="0"/>
                                          </p:stCondLst>
                                        </p:cTn>
                                        <p:tgtEl>
                                          <p:spTgt spid="34"/>
                                        </p:tgtEl>
                                        <p:attrNameLst>
                                          <p:attrName>style.visibility</p:attrName>
                                        </p:attrNameLst>
                                      </p:cBhvr>
                                      <p:to>
                                        <p:strVal val="visible"/>
                                      </p:to>
                                    </p:set>
                                    <p:animEffect filter="fade" transition="in">
                                      <p:cBhvr>
                                        <p:cTn dur="1000"/>
                                        <p:tgtEl>
                                          <p:spTgt spid="34"/>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35"/>
                                        </p:tgtEl>
                                        <p:attrNameLst>
                                          <p:attrName>style.visibility</p:attrName>
                                        </p:attrNameLst>
                                      </p:cBhvr>
                                      <p:to>
                                        <p:strVal val="visible"/>
                                      </p:to>
                                    </p:set>
                                    <p:animEffect filter="fade" transition="in">
                                      <p:cBhvr>
                                        <p:cTn dur="1000"/>
                                        <p:tgtEl>
                                          <p:spTgt spid="35"/>
                                        </p:tgtEl>
                                      </p:cBhvr>
                                    </p:animEffect>
                                  </p:childTnLst>
                                </p:cTn>
                              </p:par>
                              <p:par>
                                <p:cTn fill="hold" nodeType="withEffect" presetClass="entr" presetID="10" presetSubtype="0">
                                  <p:stCondLst>
                                    <p:cond delay="0"/>
                                  </p:stCondLst>
                                  <p:childTnLst>
                                    <p:set>
                                      <p:cBhvr>
                                        <p:cTn dur="1" fill="hold">
                                          <p:stCondLst>
                                            <p:cond delay="0"/>
                                          </p:stCondLst>
                                        </p:cTn>
                                        <p:tgtEl>
                                          <p:spTgt spid="36"/>
                                        </p:tgtEl>
                                        <p:attrNameLst>
                                          <p:attrName>style.visibility</p:attrName>
                                        </p:attrNameLst>
                                      </p:cBhvr>
                                      <p:to>
                                        <p:strVal val="visible"/>
                                      </p:to>
                                    </p:set>
                                    <p:animEffect filter="fade" transition="in">
                                      <p:cBhvr>
                                        <p:cTn dur="1000"/>
                                        <p:tgtEl>
                                          <p:spTgt spid="3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7_Custom Layout" showMasterSp="0">
  <p:cSld name="27_Custom Layout">
    <p:spTree>
      <p:nvGrpSpPr>
        <p:cNvPr id="38" name="Shape 38"/>
        <p:cNvGrpSpPr/>
        <p:nvPr/>
      </p:nvGrpSpPr>
      <p:grpSpPr>
        <a:xfrm>
          <a:off x="0" y="0"/>
          <a:ext cx="0" cy="0"/>
          <a:chOff x="0" y="0"/>
          <a:chExt cx="0" cy="0"/>
        </a:xfrm>
      </p:grpSpPr>
      <p:sp>
        <p:nvSpPr>
          <p:cNvPr id="39" name="Google Shape;39;p7"/>
          <p:cNvSpPr/>
          <p:nvPr>
            <p:ph idx="2" type="pic"/>
          </p:nvPr>
        </p:nvSpPr>
        <p:spPr>
          <a:xfrm>
            <a:off x="3" y="0"/>
            <a:ext cx="5761029" cy="6858000"/>
          </a:xfrm>
          <a:prstGeom prst="rect">
            <a:avLst/>
          </a:prstGeom>
          <a:solidFill>
            <a:srgbClr val="F2F2F2"/>
          </a:solidFill>
          <a:ln>
            <a:noFill/>
          </a:ln>
        </p:spPr>
        <p:txBody>
          <a:bodyPr anchorCtr="0" anchor="ctr" bIns="34275" lIns="68575" spcFirstLastPara="1" rIns="68575" wrap="square" tIns="34275">
            <a:noAutofit/>
          </a:bodyPr>
          <a:lstStyle>
            <a:lvl1pPr lvl="0" marR="0" rtl="0" algn="l">
              <a:spcBef>
                <a:spcPts val="200"/>
              </a:spcBef>
              <a:spcAft>
                <a:spcPts val="0"/>
              </a:spcAft>
              <a:buClr>
                <a:schemeClr val="lt1"/>
              </a:buClr>
              <a:buSzPts val="1000"/>
              <a:buFont typeface="Arial"/>
              <a:buNone/>
              <a:defRPr b="0" i="0" sz="1000" u="none" cap="small" strike="noStrike">
                <a:solidFill>
                  <a:schemeClr val="lt1"/>
                </a:solidFill>
                <a:latin typeface="Century Gothic"/>
                <a:ea typeface="Century Gothic"/>
                <a:cs typeface="Century Gothic"/>
                <a:sym typeface="Century Gothic"/>
              </a:defRPr>
            </a:lvl1pPr>
            <a:lvl2pPr lvl="1" marR="0" rtl="0" algn="l">
              <a:spcBef>
                <a:spcPts val="600"/>
              </a:spcBef>
              <a:spcAft>
                <a:spcPts val="0"/>
              </a:spcAft>
              <a:buClr>
                <a:schemeClr val="lt1"/>
              </a:buClr>
              <a:buSzPts val="1800"/>
              <a:buFont typeface="Arial"/>
              <a:buChar char="•"/>
              <a:defRPr b="0" i="0" sz="1800" u="none" cap="small" strike="noStrike">
                <a:solidFill>
                  <a:schemeClr val="lt1"/>
                </a:solidFill>
                <a:latin typeface="Century Gothic"/>
                <a:ea typeface="Century Gothic"/>
                <a:cs typeface="Century Gothic"/>
                <a:sym typeface="Century Gothic"/>
              </a:defRPr>
            </a:lvl2pPr>
            <a:lvl3pPr lvl="2" marR="0" rtl="0" algn="l">
              <a:spcBef>
                <a:spcPts val="600"/>
              </a:spcBef>
              <a:spcAft>
                <a:spcPts val="0"/>
              </a:spcAft>
              <a:buClr>
                <a:schemeClr val="lt1"/>
              </a:buClr>
              <a:buSzPts val="1600"/>
              <a:buFont typeface="Arial"/>
              <a:buChar char="•"/>
              <a:defRPr b="0" i="0" sz="1600" u="none" cap="small" strike="noStrike">
                <a:solidFill>
                  <a:schemeClr val="lt1"/>
                </a:solidFill>
                <a:latin typeface="Century Gothic"/>
                <a:ea typeface="Century Gothic"/>
                <a:cs typeface="Century Gothic"/>
                <a:sym typeface="Century Gothic"/>
              </a:defRPr>
            </a:lvl3pPr>
            <a:lvl4pPr lvl="3" marR="0" rtl="0" algn="l">
              <a:spcBef>
                <a:spcPts val="600"/>
              </a:spcBef>
              <a:spcAft>
                <a:spcPts val="0"/>
              </a:spcAft>
              <a:buClr>
                <a:schemeClr val="lt1"/>
              </a:buClr>
              <a:buSzPts val="1400"/>
              <a:buFont typeface="Arial"/>
              <a:buChar char="•"/>
              <a:defRPr b="0" i="0" sz="1400" u="none" cap="small" strike="noStrike">
                <a:solidFill>
                  <a:schemeClr val="lt1"/>
                </a:solidFill>
                <a:latin typeface="Century Gothic"/>
                <a:ea typeface="Century Gothic"/>
                <a:cs typeface="Century Gothic"/>
                <a:sym typeface="Century Gothic"/>
              </a:defRPr>
            </a:lvl4pPr>
            <a:lvl5pPr lvl="4" marR="0" rtl="0" algn="l">
              <a:spcBef>
                <a:spcPts val="600"/>
              </a:spcBef>
              <a:spcAft>
                <a:spcPts val="0"/>
              </a:spcAft>
              <a:buClr>
                <a:schemeClr val="lt1"/>
              </a:buClr>
              <a:buSzPts val="1400"/>
              <a:buFont typeface="Arial"/>
              <a:buChar char="•"/>
              <a:defRPr b="0" i="0" sz="1400" u="none" cap="small" strike="noStrike">
                <a:solidFill>
                  <a:schemeClr val="lt1"/>
                </a:solidFill>
                <a:latin typeface="Century Gothic"/>
                <a:ea typeface="Century Gothic"/>
                <a:cs typeface="Century Gothic"/>
                <a:sym typeface="Century Gothic"/>
              </a:defRPr>
            </a:lvl5pPr>
            <a:lvl6pPr lvl="5" marR="0" rtl="0" algn="l">
              <a:spcBef>
                <a:spcPts val="600"/>
              </a:spcBef>
              <a:spcAft>
                <a:spcPts val="0"/>
              </a:spcAft>
              <a:buClr>
                <a:schemeClr val="lt1"/>
              </a:buClr>
              <a:buSzPts val="1200"/>
              <a:buFont typeface="Arial"/>
              <a:buChar char="•"/>
              <a:defRPr b="0" i="0" sz="1200" u="none" cap="small" strike="noStrike">
                <a:solidFill>
                  <a:schemeClr val="lt1"/>
                </a:solidFill>
                <a:latin typeface="Century Gothic"/>
                <a:ea typeface="Century Gothic"/>
                <a:cs typeface="Century Gothic"/>
                <a:sym typeface="Century Gothic"/>
              </a:defRPr>
            </a:lvl6pPr>
            <a:lvl7pPr lvl="6" marR="0" rtl="0" algn="l">
              <a:spcBef>
                <a:spcPts val="600"/>
              </a:spcBef>
              <a:spcAft>
                <a:spcPts val="0"/>
              </a:spcAft>
              <a:buClr>
                <a:schemeClr val="lt1"/>
              </a:buClr>
              <a:buSzPts val="1200"/>
              <a:buFont typeface="Arial"/>
              <a:buChar char="•"/>
              <a:defRPr b="0" i="0" sz="1200" u="none" cap="small" strike="noStrike">
                <a:solidFill>
                  <a:schemeClr val="lt1"/>
                </a:solidFill>
                <a:latin typeface="Century Gothic"/>
                <a:ea typeface="Century Gothic"/>
                <a:cs typeface="Century Gothic"/>
                <a:sym typeface="Century Gothic"/>
              </a:defRPr>
            </a:lvl7pPr>
            <a:lvl8pPr lvl="7" marR="0" rtl="0" algn="l">
              <a:spcBef>
                <a:spcPts val="600"/>
              </a:spcBef>
              <a:spcAft>
                <a:spcPts val="0"/>
              </a:spcAft>
              <a:buClr>
                <a:schemeClr val="lt1"/>
              </a:buClr>
              <a:buSzPts val="1200"/>
              <a:buFont typeface="Arial"/>
              <a:buChar char="•"/>
              <a:defRPr b="0" i="0" sz="1200" u="none" cap="small" strike="noStrike">
                <a:solidFill>
                  <a:schemeClr val="lt1"/>
                </a:solidFill>
                <a:latin typeface="Century Gothic"/>
                <a:ea typeface="Century Gothic"/>
                <a:cs typeface="Century Gothic"/>
                <a:sym typeface="Century Gothic"/>
              </a:defRPr>
            </a:lvl8pPr>
            <a:lvl9pPr lvl="8" marR="0" rtl="0" algn="l">
              <a:spcBef>
                <a:spcPts val="600"/>
              </a:spcBef>
              <a:spcAft>
                <a:spcPts val="600"/>
              </a:spcAft>
              <a:buClr>
                <a:schemeClr val="lt1"/>
              </a:buClr>
              <a:buSzPts val="1200"/>
              <a:buFont typeface="Arial"/>
              <a:buChar char="•"/>
              <a:defRPr b="0" i="0" sz="1200" u="none" cap="small" strike="noStrike">
                <a:solidFill>
                  <a:schemeClr val="lt1"/>
                </a:solidFill>
                <a:latin typeface="Century Gothic"/>
                <a:ea typeface="Century Gothic"/>
                <a:cs typeface="Century Gothic"/>
                <a:sym typeface="Century Gothic"/>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39"/>
                                        </p:tgtEl>
                                        <p:attrNameLst>
                                          <p:attrName>style.visibility</p:attrName>
                                        </p:attrNameLst>
                                      </p:cBhvr>
                                      <p:to>
                                        <p:strVal val="visible"/>
                                      </p:to>
                                    </p:set>
                                    <p:anim calcmode="lin" valueType="num">
                                      <p:cBhvr additive="base">
                                        <p:cTn dur="500"/>
                                        <p:tgtEl>
                                          <p:spTgt spid="39"/>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1_Custom Layout">
  <p:cSld name="41_Custom Layout">
    <p:spTree>
      <p:nvGrpSpPr>
        <p:cNvPr id="40" name="Shape 40"/>
        <p:cNvGrpSpPr/>
        <p:nvPr/>
      </p:nvGrpSpPr>
      <p:grpSpPr>
        <a:xfrm>
          <a:off x="0" y="0"/>
          <a:ext cx="0" cy="0"/>
          <a:chOff x="0" y="0"/>
          <a:chExt cx="0" cy="0"/>
        </a:xfrm>
      </p:grpSpPr>
      <p:sp>
        <p:nvSpPr>
          <p:cNvPr id="41" name="Google Shape;41;p8"/>
          <p:cNvSpPr/>
          <p:nvPr>
            <p:ph idx="2" type="pic"/>
          </p:nvPr>
        </p:nvSpPr>
        <p:spPr>
          <a:xfrm>
            <a:off x="418422" y="1136651"/>
            <a:ext cx="11430679" cy="2940051"/>
          </a:xfrm>
          <a:prstGeom prst="rect">
            <a:avLst/>
          </a:prstGeom>
          <a:solidFill>
            <a:srgbClr val="F2F2F2"/>
          </a:solidFill>
          <a:ln>
            <a:noFill/>
          </a:ln>
        </p:spPr>
        <p:txBody>
          <a:bodyPr anchorCtr="0" anchor="ctr" bIns="45700" lIns="91425" spcFirstLastPara="1" rIns="91425" wrap="square" tIns="45700">
            <a:noAutofit/>
          </a:bodyPr>
          <a:lstStyle>
            <a:lvl1pPr lvl="0" marR="0" rtl="0" algn="l">
              <a:spcBef>
                <a:spcPts val="200"/>
              </a:spcBef>
              <a:spcAft>
                <a:spcPts val="0"/>
              </a:spcAft>
              <a:buClr>
                <a:schemeClr val="lt1"/>
              </a:buClr>
              <a:buSzPts val="1000"/>
              <a:buFont typeface="Arial"/>
              <a:buChar char="•"/>
              <a:defRPr b="0" i="0" sz="1000" u="none" cap="small" strike="noStrike">
                <a:solidFill>
                  <a:schemeClr val="lt1"/>
                </a:solidFill>
                <a:latin typeface="Century Gothic"/>
                <a:ea typeface="Century Gothic"/>
                <a:cs typeface="Century Gothic"/>
                <a:sym typeface="Century Gothic"/>
              </a:defRPr>
            </a:lvl1pPr>
            <a:lvl2pPr lvl="1" marR="0" rtl="0" algn="l">
              <a:spcBef>
                <a:spcPts val="600"/>
              </a:spcBef>
              <a:spcAft>
                <a:spcPts val="0"/>
              </a:spcAft>
              <a:buClr>
                <a:schemeClr val="lt1"/>
              </a:buClr>
              <a:buSzPts val="1800"/>
              <a:buFont typeface="Arial"/>
              <a:buChar char="•"/>
              <a:defRPr b="0" i="0" sz="1800" u="none" cap="small" strike="noStrike">
                <a:solidFill>
                  <a:schemeClr val="lt1"/>
                </a:solidFill>
                <a:latin typeface="Century Gothic"/>
                <a:ea typeface="Century Gothic"/>
                <a:cs typeface="Century Gothic"/>
                <a:sym typeface="Century Gothic"/>
              </a:defRPr>
            </a:lvl2pPr>
            <a:lvl3pPr lvl="2" marR="0" rtl="0" algn="l">
              <a:spcBef>
                <a:spcPts val="600"/>
              </a:spcBef>
              <a:spcAft>
                <a:spcPts val="0"/>
              </a:spcAft>
              <a:buClr>
                <a:schemeClr val="lt1"/>
              </a:buClr>
              <a:buSzPts val="1600"/>
              <a:buFont typeface="Arial"/>
              <a:buChar char="•"/>
              <a:defRPr b="0" i="0" sz="1600" u="none" cap="small" strike="noStrike">
                <a:solidFill>
                  <a:schemeClr val="lt1"/>
                </a:solidFill>
                <a:latin typeface="Century Gothic"/>
                <a:ea typeface="Century Gothic"/>
                <a:cs typeface="Century Gothic"/>
                <a:sym typeface="Century Gothic"/>
              </a:defRPr>
            </a:lvl3pPr>
            <a:lvl4pPr lvl="3" marR="0" rtl="0" algn="l">
              <a:spcBef>
                <a:spcPts val="600"/>
              </a:spcBef>
              <a:spcAft>
                <a:spcPts val="0"/>
              </a:spcAft>
              <a:buClr>
                <a:schemeClr val="lt1"/>
              </a:buClr>
              <a:buSzPts val="1400"/>
              <a:buFont typeface="Arial"/>
              <a:buChar char="•"/>
              <a:defRPr b="0" i="0" sz="1400" u="none" cap="small" strike="noStrike">
                <a:solidFill>
                  <a:schemeClr val="lt1"/>
                </a:solidFill>
                <a:latin typeface="Century Gothic"/>
                <a:ea typeface="Century Gothic"/>
                <a:cs typeface="Century Gothic"/>
                <a:sym typeface="Century Gothic"/>
              </a:defRPr>
            </a:lvl4pPr>
            <a:lvl5pPr lvl="4" marR="0" rtl="0" algn="l">
              <a:spcBef>
                <a:spcPts val="600"/>
              </a:spcBef>
              <a:spcAft>
                <a:spcPts val="0"/>
              </a:spcAft>
              <a:buClr>
                <a:schemeClr val="lt1"/>
              </a:buClr>
              <a:buSzPts val="1400"/>
              <a:buFont typeface="Arial"/>
              <a:buChar char="•"/>
              <a:defRPr b="0" i="0" sz="1400" u="none" cap="small" strike="noStrike">
                <a:solidFill>
                  <a:schemeClr val="lt1"/>
                </a:solidFill>
                <a:latin typeface="Century Gothic"/>
                <a:ea typeface="Century Gothic"/>
                <a:cs typeface="Century Gothic"/>
                <a:sym typeface="Century Gothic"/>
              </a:defRPr>
            </a:lvl5pPr>
            <a:lvl6pPr lvl="5" marR="0" rtl="0" algn="l">
              <a:spcBef>
                <a:spcPts val="600"/>
              </a:spcBef>
              <a:spcAft>
                <a:spcPts val="0"/>
              </a:spcAft>
              <a:buClr>
                <a:schemeClr val="lt1"/>
              </a:buClr>
              <a:buSzPts val="1200"/>
              <a:buFont typeface="Arial"/>
              <a:buChar char="•"/>
              <a:defRPr b="0" i="0" sz="1200" u="none" cap="small" strike="noStrike">
                <a:solidFill>
                  <a:schemeClr val="lt1"/>
                </a:solidFill>
                <a:latin typeface="Century Gothic"/>
                <a:ea typeface="Century Gothic"/>
                <a:cs typeface="Century Gothic"/>
                <a:sym typeface="Century Gothic"/>
              </a:defRPr>
            </a:lvl6pPr>
            <a:lvl7pPr lvl="6" marR="0" rtl="0" algn="l">
              <a:spcBef>
                <a:spcPts val="600"/>
              </a:spcBef>
              <a:spcAft>
                <a:spcPts val="0"/>
              </a:spcAft>
              <a:buClr>
                <a:schemeClr val="lt1"/>
              </a:buClr>
              <a:buSzPts val="1200"/>
              <a:buFont typeface="Arial"/>
              <a:buChar char="•"/>
              <a:defRPr b="0" i="0" sz="1200" u="none" cap="small" strike="noStrike">
                <a:solidFill>
                  <a:schemeClr val="lt1"/>
                </a:solidFill>
                <a:latin typeface="Century Gothic"/>
                <a:ea typeface="Century Gothic"/>
                <a:cs typeface="Century Gothic"/>
                <a:sym typeface="Century Gothic"/>
              </a:defRPr>
            </a:lvl7pPr>
            <a:lvl8pPr lvl="7" marR="0" rtl="0" algn="l">
              <a:spcBef>
                <a:spcPts val="600"/>
              </a:spcBef>
              <a:spcAft>
                <a:spcPts val="0"/>
              </a:spcAft>
              <a:buClr>
                <a:schemeClr val="lt1"/>
              </a:buClr>
              <a:buSzPts val="1200"/>
              <a:buFont typeface="Arial"/>
              <a:buChar char="•"/>
              <a:defRPr b="0" i="0" sz="1200" u="none" cap="small" strike="noStrike">
                <a:solidFill>
                  <a:schemeClr val="lt1"/>
                </a:solidFill>
                <a:latin typeface="Century Gothic"/>
                <a:ea typeface="Century Gothic"/>
                <a:cs typeface="Century Gothic"/>
                <a:sym typeface="Century Gothic"/>
              </a:defRPr>
            </a:lvl8pPr>
            <a:lvl9pPr lvl="8" marR="0" rtl="0" algn="l">
              <a:spcBef>
                <a:spcPts val="600"/>
              </a:spcBef>
              <a:spcAft>
                <a:spcPts val="600"/>
              </a:spcAft>
              <a:buClr>
                <a:schemeClr val="lt1"/>
              </a:buClr>
              <a:buSzPts val="1200"/>
              <a:buFont typeface="Arial"/>
              <a:buChar char="•"/>
              <a:defRPr b="0" i="0" sz="1200" u="none" cap="small" strike="noStrike">
                <a:solidFill>
                  <a:schemeClr val="lt1"/>
                </a:solidFill>
                <a:latin typeface="Century Gothic"/>
                <a:ea typeface="Century Gothic"/>
                <a:cs typeface="Century Gothic"/>
                <a:sym typeface="Century Gothic"/>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41"/>
                                        </p:tgtEl>
                                        <p:attrNameLst>
                                          <p:attrName>style.visibility</p:attrName>
                                        </p:attrNameLst>
                                      </p:cBhvr>
                                      <p:to>
                                        <p:strVal val="visible"/>
                                      </p:to>
                                    </p:set>
                                    <p:animEffect filter="fade" transition="in">
                                      <p:cBhvr>
                                        <p:cTn dur="500"/>
                                        <p:tgtEl>
                                          <p:spTgt spid="4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2" name="Shape 42"/>
        <p:cNvGrpSpPr/>
        <p:nvPr/>
      </p:nvGrpSpPr>
      <p:grpSpPr>
        <a:xfrm>
          <a:off x="0" y="0"/>
          <a:ext cx="0" cy="0"/>
          <a:chOff x="0" y="0"/>
          <a:chExt cx="0" cy="0"/>
        </a:xfrm>
      </p:grpSpPr>
      <p:sp>
        <p:nvSpPr>
          <p:cNvPr id="43" name="Google Shape;43;p9"/>
          <p:cNvSpPr txBox="1"/>
          <p:nvPr>
            <p:ph type="title"/>
          </p:nvPr>
        </p:nvSpPr>
        <p:spPr>
          <a:xfrm>
            <a:off x="1141413" y="609600"/>
            <a:ext cx="9905998" cy="1905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chemeClr val="l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 name="Google Shape;44;p9"/>
          <p:cNvSpPr txBox="1"/>
          <p:nvPr>
            <p:ph idx="1" type="body"/>
          </p:nvPr>
        </p:nvSpPr>
        <p:spPr>
          <a:xfrm>
            <a:off x="1141413" y="2666999"/>
            <a:ext cx="9905998" cy="3124201"/>
          </a:xfrm>
          <a:prstGeom prst="rect">
            <a:avLst/>
          </a:prstGeom>
          <a:noFill/>
          <a:ln>
            <a:noFill/>
          </a:ln>
        </p:spPr>
        <p:txBody>
          <a:bodyPr anchorCtr="0" anchor="ctr"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600"/>
              </a:spcBef>
              <a:spcAft>
                <a:spcPts val="0"/>
              </a:spcAft>
              <a:buSzPts val="1800"/>
              <a:buChar char="•"/>
              <a:defRPr/>
            </a:lvl2pPr>
            <a:lvl3pPr indent="-342900" lvl="2" marL="1371600" algn="l">
              <a:spcBef>
                <a:spcPts val="600"/>
              </a:spcBef>
              <a:spcAft>
                <a:spcPts val="0"/>
              </a:spcAft>
              <a:buSzPts val="1800"/>
              <a:buChar char="•"/>
              <a:defRPr/>
            </a:lvl3pPr>
            <a:lvl4pPr indent="-342900" lvl="3" marL="1828800" algn="l">
              <a:spcBef>
                <a:spcPts val="600"/>
              </a:spcBef>
              <a:spcAft>
                <a:spcPts val="0"/>
              </a:spcAft>
              <a:buSzPts val="1800"/>
              <a:buChar char="•"/>
              <a:defRPr/>
            </a:lvl4pPr>
            <a:lvl5pPr indent="-342900" lvl="4" marL="2286000" algn="l">
              <a:spcBef>
                <a:spcPts val="600"/>
              </a:spcBef>
              <a:spcAft>
                <a:spcPts val="0"/>
              </a:spcAft>
              <a:buSzPts val="1800"/>
              <a:buChar char="•"/>
              <a:defRPr/>
            </a:lvl5pPr>
            <a:lvl6pPr indent="-342900" lvl="5" marL="2743200" algn="l">
              <a:spcBef>
                <a:spcPts val="600"/>
              </a:spcBef>
              <a:spcAft>
                <a:spcPts val="0"/>
              </a:spcAft>
              <a:buSzPts val="1800"/>
              <a:buChar char="•"/>
              <a:defRPr/>
            </a:lvl6pPr>
            <a:lvl7pPr indent="-342900" lvl="6" marL="3200400" algn="l">
              <a:spcBef>
                <a:spcPts val="600"/>
              </a:spcBef>
              <a:spcAft>
                <a:spcPts val="0"/>
              </a:spcAft>
              <a:buSzPts val="1800"/>
              <a:buChar char="•"/>
              <a:defRPr/>
            </a:lvl7pPr>
            <a:lvl8pPr indent="-342900" lvl="7" marL="3657600" algn="l">
              <a:spcBef>
                <a:spcPts val="600"/>
              </a:spcBef>
              <a:spcAft>
                <a:spcPts val="0"/>
              </a:spcAft>
              <a:buSzPts val="1800"/>
              <a:buChar char="•"/>
              <a:defRPr/>
            </a:lvl8pPr>
            <a:lvl9pPr indent="-342900" lvl="8" marL="4114800" algn="l">
              <a:spcBef>
                <a:spcPts val="600"/>
              </a:spcBef>
              <a:spcAft>
                <a:spcPts val="600"/>
              </a:spcAft>
              <a:buSzPts val="1800"/>
              <a:buChar char="•"/>
              <a:defRPr/>
            </a:lvl9pPr>
          </a:lstStyle>
          <a:p/>
        </p:txBody>
      </p:sp>
      <p:sp>
        <p:nvSpPr>
          <p:cNvPr id="45" name="Google Shape;45;p9"/>
          <p:cNvSpPr txBox="1"/>
          <p:nvPr>
            <p:ph idx="10" type="dt"/>
          </p:nvPr>
        </p:nvSpPr>
        <p:spPr>
          <a:xfrm>
            <a:off x="8837612" y="5883275"/>
            <a:ext cx="1600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 name="Google Shape;46;p9"/>
          <p:cNvSpPr txBox="1"/>
          <p:nvPr>
            <p:ph idx="11" type="ftr"/>
          </p:nvPr>
        </p:nvSpPr>
        <p:spPr>
          <a:xfrm>
            <a:off x="1141412" y="5883275"/>
            <a:ext cx="7543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9"/>
          <p:cNvSpPr txBox="1"/>
          <p:nvPr>
            <p:ph idx="12" type="sldNum"/>
          </p:nvPr>
        </p:nvSpPr>
        <p:spPr>
          <a:xfrm>
            <a:off x="10514012" y="5883275"/>
            <a:ext cx="5511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8" name="Shape 48"/>
        <p:cNvGrpSpPr/>
        <p:nvPr/>
      </p:nvGrpSpPr>
      <p:grpSpPr>
        <a:xfrm>
          <a:off x="0" y="0"/>
          <a:ext cx="0" cy="0"/>
          <a:chOff x="0" y="0"/>
          <a:chExt cx="0" cy="0"/>
        </a:xfrm>
      </p:grpSpPr>
      <p:sp>
        <p:nvSpPr>
          <p:cNvPr id="49" name="Google Shape;49;p10"/>
          <p:cNvSpPr txBox="1"/>
          <p:nvPr>
            <p:ph type="title"/>
          </p:nvPr>
        </p:nvSpPr>
        <p:spPr>
          <a:xfrm>
            <a:off x="1751013" y="3308581"/>
            <a:ext cx="8686800" cy="1468800"/>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Clr>
                <a:schemeClr val="lt1"/>
              </a:buClr>
              <a:buSzPts val="4000"/>
              <a:buFont typeface="Century Gothic"/>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 name="Google Shape;50;p10"/>
          <p:cNvSpPr txBox="1"/>
          <p:nvPr>
            <p:ph idx="1" type="body"/>
          </p:nvPr>
        </p:nvSpPr>
        <p:spPr>
          <a:xfrm>
            <a:off x="1751011" y="4777381"/>
            <a:ext cx="8686801" cy="860400"/>
          </a:xfrm>
          <a:prstGeom prst="rect">
            <a:avLst/>
          </a:prstGeom>
          <a:noFill/>
          <a:ln>
            <a:noFill/>
          </a:ln>
        </p:spPr>
        <p:txBody>
          <a:bodyPr anchorCtr="0" anchor="t" bIns="45700" lIns="91425" spcFirstLastPara="1" rIns="91425" wrap="square" tIns="45700">
            <a:noAutofit/>
          </a:bodyPr>
          <a:lstStyle>
            <a:lvl1pPr indent="-228600" lvl="0" marL="457200" algn="r">
              <a:spcBef>
                <a:spcPts val="400"/>
              </a:spcBef>
              <a:spcAft>
                <a:spcPts val="0"/>
              </a:spcAft>
              <a:buSzPts val="2000"/>
              <a:buNone/>
              <a:defRPr sz="2000">
                <a:solidFill>
                  <a:schemeClr val="lt1"/>
                </a:solidFill>
              </a:defRPr>
            </a:lvl1pPr>
            <a:lvl2pPr indent="-228600" lvl="1" marL="914400" algn="l">
              <a:spcBef>
                <a:spcPts val="600"/>
              </a:spcBef>
              <a:spcAft>
                <a:spcPts val="0"/>
              </a:spcAft>
              <a:buSzPts val="1800"/>
              <a:buNone/>
              <a:defRPr sz="1800">
                <a:solidFill>
                  <a:schemeClr val="lt1"/>
                </a:solidFill>
              </a:defRPr>
            </a:lvl2pPr>
            <a:lvl3pPr indent="-228600" lvl="2" marL="1371600" algn="l">
              <a:spcBef>
                <a:spcPts val="600"/>
              </a:spcBef>
              <a:spcAft>
                <a:spcPts val="0"/>
              </a:spcAft>
              <a:buSzPts val="1600"/>
              <a:buNone/>
              <a:defRPr sz="1600">
                <a:solidFill>
                  <a:schemeClr val="lt1"/>
                </a:solidFill>
              </a:defRPr>
            </a:lvl3pPr>
            <a:lvl4pPr indent="-228600" lvl="3" marL="1828800" algn="l">
              <a:spcBef>
                <a:spcPts val="600"/>
              </a:spcBef>
              <a:spcAft>
                <a:spcPts val="0"/>
              </a:spcAft>
              <a:buSzPts val="1400"/>
              <a:buNone/>
              <a:defRPr sz="1400">
                <a:solidFill>
                  <a:schemeClr val="lt1"/>
                </a:solidFill>
              </a:defRPr>
            </a:lvl4pPr>
            <a:lvl5pPr indent="-228600" lvl="4" marL="2286000" algn="l">
              <a:spcBef>
                <a:spcPts val="600"/>
              </a:spcBef>
              <a:spcAft>
                <a:spcPts val="0"/>
              </a:spcAft>
              <a:buSzPts val="1400"/>
              <a:buNone/>
              <a:defRPr sz="1400">
                <a:solidFill>
                  <a:schemeClr val="lt1"/>
                </a:solidFill>
              </a:defRPr>
            </a:lvl5pPr>
            <a:lvl6pPr indent="-228600" lvl="5" marL="2743200" algn="l">
              <a:spcBef>
                <a:spcPts val="600"/>
              </a:spcBef>
              <a:spcAft>
                <a:spcPts val="0"/>
              </a:spcAft>
              <a:buSzPts val="1400"/>
              <a:buNone/>
              <a:defRPr sz="1400">
                <a:solidFill>
                  <a:schemeClr val="lt1"/>
                </a:solidFill>
              </a:defRPr>
            </a:lvl6pPr>
            <a:lvl7pPr indent="-228600" lvl="6" marL="3200400" algn="l">
              <a:spcBef>
                <a:spcPts val="600"/>
              </a:spcBef>
              <a:spcAft>
                <a:spcPts val="0"/>
              </a:spcAft>
              <a:buSzPts val="1400"/>
              <a:buNone/>
              <a:defRPr sz="1400">
                <a:solidFill>
                  <a:schemeClr val="lt1"/>
                </a:solidFill>
              </a:defRPr>
            </a:lvl7pPr>
            <a:lvl8pPr indent="-228600" lvl="7" marL="3657600" algn="l">
              <a:spcBef>
                <a:spcPts val="600"/>
              </a:spcBef>
              <a:spcAft>
                <a:spcPts val="0"/>
              </a:spcAft>
              <a:buSzPts val="1400"/>
              <a:buNone/>
              <a:defRPr sz="1400">
                <a:solidFill>
                  <a:schemeClr val="lt1"/>
                </a:solidFill>
              </a:defRPr>
            </a:lvl8pPr>
            <a:lvl9pPr indent="-228600" lvl="8" marL="4114800" algn="l">
              <a:spcBef>
                <a:spcPts val="600"/>
              </a:spcBef>
              <a:spcAft>
                <a:spcPts val="600"/>
              </a:spcAft>
              <a:buSzPts val="1400"/>
              <a:buNone/>
              <a:defRPr sz="1400">
                <a:solidFill>
                  <a:schemeClr val="lt1"/>
                </a:solidFill>
              </a:defRPr>
            </a:lvl9pPr>
          </a:lstStyle>
          <a:p/>
        </p:txBody>
      </p:sp>
      <p:sp>
        <p:nvSpPr>
          <p:cNvPr id="51" name="Google Shape;51;p10"/>
          <p:cNvSpPr txBox="1"/>
          <p:nvPr>
            <p:ph idx="10" type="dt"/>
          </p:nvPr>
        </p:nvSpPr>
        <p:spPr>
          <a:xfrm>
            <a:off x="8837612" y="5883275"/>
            <a:ext cx="1600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10"/>
          <p:cNvSpPr txBox="1"/>
          <p:nvPr>
            <p:ph idx="11" type="ftr"/>
          </p:nvPr>
        </p:nvSpPr>
        <p:spPr>
          <a:xfrm>
            <a:off x="1141412" y="5883275"/>
            <a:ext cx="7543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10"/>
          <p:cNvSpPr txBox="1"/>
          <p:nvPr>
            <p:ph idx="12" type="sldNum"/>
          </p:nvPr>
        </p:nvSpPr>
        <p:spPr>
          <a:xfrm>
            <a:off x="10514012" y="5883275"/>
            <a:ext cx="5511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19.xml"/><Relationship Id="rId22" Type="http://schemas.openxmlformats.org/officeDocument/2006/relationships/slideLayout" Target="../slideLayouts/slideLayout21.xml"/><Relationship Id="rId21" Type="http://schemas.openxmlformats.org/officeDocument/2006/relationships/slideLayout" Target="../slideLayouts/slideLayout20.xml"/><Relationship Id="rId24" Type="http://schemas.openxmlformats.org/officeDocument/2006/relationships/slideLayout" Target="../slideLayouts/slideLayout23.xml"/><Relationship Id="rId23" Type="http://schemas.openxmlformats.org/officeDocument/2006/relationships/slideLayout" Target="../slideLayouts/slideLayout22.xml"/><Relationship Id="rId1" Type="http://schemas.openxmlformats.org/officeDocument/2006/relationships/image" Target="../media/image10.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25" Type="http://schemas.openxmlformats.org/officeDocument/2006/relationships/theme" Target="../theme/theme2.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19" Type="http://schemas.openxmlformats.org/officeDocument/2006/relationships/slideLayout" Target="../slideLayouts/slideLayout18.xml"/><Relationship Id="rId18"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1141413" y="609600"/>
            <a:ext cx="9905998" cy="1905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Clr>
                <a:schemeClr val="lt1"/>
              </a:buClr>
              <a:buSzPts val="3200"/>
              <a:buFont typeface="Century Gothic"/>
              <a:buNone/>
              <a:defRPr b="0" i="0" sz="3200" u="none" cap="none" strike="noStrike">
                <a:solidFill>
                  <a:schemeClr val="lt1"/>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2"/>
                </a:solidFill>
              </a:defRPr>
            </a:lvl2pPr>
            <a:lvl3pPr lvl="2" marR="0" rtl="0" algn="l">
              <a:spcBef>
                <a:spcPts val="0"/>
              </a:spcBef>
              <a:spcAft>
                <a:spcPts val="0"/>
              </a:spcAft>
              <a:buSzPts val="1400"/>
              <a:buNone/>
              <a:defRPr b="0" i="0" sz="1800" u="none" cap="none" strike="noStrike">
                <a:solidFill>
                  <a:schemeClr val="lt2"/>
                </a:solidFill>
              </a:defRPr>
            </a:lvl3pPr>
            <a:lvl4pPr lvl="3" marR="0" rtl="0" algn="l">
              <a:spcBef>
                <a:spcPts val="0"/>
              </a:spcBef>
              <a:spcAft>
                <a:spcPts val="0"/>
              </a:spcAft>
              <a:buSzPts val="1400"/>
              <a:buNone/>
              <a:defRPr b="0" i="0" sz="1800" u="none" cap="none" strike="noStrike">
                <a:solidFill>
                  <a:schemeClr val="lt2"/>
                </a:solidFill>
              </a:defRPr>
            </a:lvl4pPr>
            <a:lvl5pPr lvl="4" marR="0" rtl="0" algn="l">
              <a:spcBef>
                <a:spcPts val="0"/>
              </a:spcBef>
              <a:spcAft>
                <a:spcPts val="0"/>
              </a:spcAft>
              <a:buSzPts val="1400"/>
              <a:buNone/>
              <a:defRPr b="0" i="0" sz="1800" u="none" cap="none" strike="noStrike">
                <a:solidFill>
                  <a:schemeClr val="lt2"/>
                </a:solidFill>
              </a:defRPr>
            </a:lvl5pPr>
            <a:lvl6pPr lvl="5" marR="0" rtl="0" algn="l">
              <a:spcBef>
                <a:spcPts val="0"/>
              </a:spcBef>
              <a:spcAft>
                <a:spcPts val="0"/>
              </a:spcAft>
              <a:buSzPts val="1400"/>
              <a:buNone/>
              <a:defRPr b="0" i="0" sz="1800" u="none" cap="none" strike="noStrike">
                <a:solidFill>
                  <a:schemeClr val="lt2"/>
                </a:solidFill>
              </a:defRPr>
            </a:lvl6pPr>
            <a:lvl7pPr lvl="6" marR="0" rtl="0" algn="l">
              <a:spcBef>
                <a:spcPts val="0"/>
              </a:spcBef>
              <a:spcAft>
                <a:spcPts val="0"/>
              </a:spcAft>
              <a:buSzPts val="1400"/>
              <a:buNone/>
              <a:defRPr b="0" i="0" sz="1800" u="none" cap="none" strike="noStrike">
                <a:solidFill>
                  <a:schemeClr val="lt2"/>
                </a:solidFill>
              </a:defRPr>
            </a:lvl7pPr>
            <a:lvl8pPr lvl="7" marR="0" rtl="0" algn="l">
              <a:spcBef>
                <a:spcPts val="0"/>
              </a:spcBef>
              <a:spcAft>
                <a:spcPts val="0"/>
              </a:spcAft>
              <a:buSzPts val="1400"/>
              <a:buNone/>
              <a:defRPr b="0" i="0" sz="1800" u="none" cap="none" strike="noStrike">
                <a:solidFill>
                  <a:schemeClr val="lt2"/>
                </a:solidFill>
              </a:defRPr>
            </a:lvl8pPr>
            <a:lvl9pPr lvl="8" marR="0" rtl="0" algn="l">
              <a:spcBef>
                <a:spcPts val="0"/>
              </a:spcBef>
              <a:spcAft>
                <a:spcPts val="0"/>
              </a:spcAft>
              <a:buSzPts val="1400"/>
              <a:buNone/>
              <a:defRPr b="0" i="0" sz="1800" u="none" cap="none" strike="noStrike">
                <a:solidFill>
                  <a:schemeClr val="lt2"/>
                </a:solidFill>
              </a:defRPr>
            </a:lvl9pPr>
          </a:lstStyle>
          <a:p/>
        </p:txBody>
      </p:sp>
      <p:sp>
        <p:nvSpPr>
          <p:cNvPr id="11" name="Google Shape;11;p1"/>
          <p:cNvSpPr txBox="1"/>
          <p:nvPr>
            <p:ph idx="1" type="body"/>
          </p:nvPr>
        </p:nvSpPr>
        <p:spPr>
          <a:xfrm>
            <a:off x="1141413" y="2666999"/>
            <a:ext cx="9905998" cy="3124201"/>
          </a:xfrm>
          <a:prstGeom prst="rect">
            <a:avLst/>
          </a:prstGeom>
          <a:noFill/>
          <a:ln>
            <a:noFill/>
          </a:ln>
        </p:spPr>
        <p:txBody>
          <a:bodyPr anchorCtr="0" anchor="ctr" bIns="45700" lIns="91425" spcFirstLastPara="1" rIns="91425" wrap="square" tIns="45700">
            <a:noAutofit/>
          </a:bodyPr>
          <a:lstStyle>
            <a:lvl1pPr indent="-355600" lvl="0" marL="457200" marR="0" rtl="0" algn="l">
              <a:spcBef>
                <a:spcPts val="400"/>
              </a:spcBef>
              <a:spcAft>
                <a:spcPts val="0"/>
              </a:spcAft>
              <a:buClr>
                <a:schemeClr val="lt1"/>
              </a:buClr>
              <a:buSzPts val="2000"/>
              <a:buFont typeface="Arial"/>
              <a:buChar char="•"/>
              <a:defRPr b="0" i="0" sz="2000" u="none" cap="small" strike="noStrike">
                <a:solidFill>
                  <a:schemeClr val="lt1"/>
                </a:solidFill>
                <a:latin typeface="Century Gothic"/>
                <a:ea typeface="Century Gothic"/>
                <a:cs typeface="Century Gothic"/>
                <a:sym typeface="Century Gothic"/>
              </a:defRPr>
            </a:lvl1pPr>
            <a:lvl2pPr indent="-342900" lvl="1" marL="914400" marR="0" rtl="0" algn="l">
              <a:spcBef>
                <a:spcPts val="600"/>
              </a:spcBef>
              <a:spcAft>
                <a:spcPts val="0"/>
              </a:spcAft>
              <a:buClr>
                <a:schemeClr val="lt1"/>
              </a:buClr>
              <a:buSzPts val="1800"/>
              <a:buFont typeface="Arial"/>
              <a:buChar char="•"/>
              <a:defRPr b="0" i="0" sz="1800" u="none" cap="small" strike="noStrike">
                <a:solidFill>
                  <a:schemeClr val="lt1"/>
                </a:solidFill>
                <a:latin typeface="Century Gothic"/>
                <a:ea typeface="Century Gothic"/>
                <a:cs typeface="Century Gothic"/>
                <a:sym typeface="Century Gothic"/>
              </a:defRPr>
            </a:lvl2pPr>
            <a:lvl3pPr indent="-330200" lvl="2" marL="1371600" marR="0" rtl="0" algn="l">
              <a:spcBef>
                <a:spcPts val="600"/>
              </a:spcBef>
              <a:spcAft>
                <a:spcPts val="0"/>
              </a:spcAft>
              <a:buClr>
                <a:schemeClr val="lt1"/>
              </a:buClr>
              <a:buSzPts val="1600"/>
              <a:buFont typeface="Arial"/>
              <a:buChar char="•"/>
              <a:defRPr b="0" i="0" sz="1600" u="none" cap="small" strike="noStrike">
                <a:solidFill>
                  <a:schemeClr val="lt1"/>
                </a:solidFill>
                <a:latin typeface="Century Gothic"/>
                <a:ea typeface="Century Gothic"/>
                <a:cs typeface="Century Gothic"/>
                <a:sym typeface="Century Gothic"/>
              </a:defRPr>
            </a:lvl3pPr>
            <a:lvl4pPr indent="-317500" lvl="3" marL="1828800" marR="0" rtl="0" algn="l">
              <a:spcBef>
                <a:spcPts val="600"/>
              </a:spcBef>
              <a:spcAft>
                <a:spcPts val="0"/>
              </a:spcAft>
              <a:buClr>
                <a:schemeClr val="lt1"/>
              </a:buClr>
              <a:buSzPts val="1400"/>
              <a:buFont typeface="Arial"/>
              <a:buChar char="•"/>
              <a:defRPr b="0" i="0" sz="1400" u="none" cap="small" strike="noStrike">
                <a:solidFill>
                  <a:schemeClr val="lt1"/>
                </a:solidFill>
                <a:latin typeface="Century Gothic"/>
                <a:ea typeface="Century Gothic"/>
                <a:cs typeface="Century Gothic"/>
                <a:sym typeface="Century Gothic"/>
              </a:defRPr>
            </a:lvl4pPr>
            <a:lvl5pPr indent="-317500" lvl="4" marL="2286000" marR="0" rtl="0" algn="l">
              <a:spcBef>
                <a:spcPts val="600"/>
              </a:spcBef>
              <a:spcAft>
                <a:spcPts val="0"/>
              </a:spcAft>
              <a:buClr>
                <a:schemeClr val="lt1"/>
              </a:buClr>
              <a:buSzPts val="1400"/>
              <a:buFont typeface="Arial"/>
              <a:buChar char="•"/>
              <a:defRPr b="0" i="0" sz="1400" u="none" cap="small" strike="noStrike">
                <a:solidFill>
                  <a:schemeClr val="lt1"/>
                </a:solidFill>
                <a:latin typeface="Century Gothic"/>
                <a:ea typeface="Century Gothic"/>
                <a:cs typeface="Century Gothic"/>
                <a:sym typeface="Century Gothic"/>
              </a:defRPr>
            </a:lvl5pPr>
            <a:lvl6pPr indent="-304800" lvl="5" marL="2743200" marR="0" rtl="0" algn="l">
              <a:spcBef>
                <a:spcPts val="600"/>
              </a:spcBef>
              <a:spcAft>
                <a:spcPts val="0"/>
              </a:spcAft>
              <a:buClr>
                <a:schemeClr val="lt1"/>
              </a:buClr>
              <a:buSzPts val="1200"/>
              <a:buFont typeface="Arial"/>
              <a:buChar char="•"/>
              <a:defRPr b="0" i="0" sz="1200" u="none" cap="small" strike="noStrike">
                <a:solidFill>
                  <a:schemeClr val="lt1"/>
                </a:solidFill>
                <a:latin typeface="Century Gothic"/>
                <a:ea typeface="Century Gothic"/>
                <a:cs typeface="Century Gothic"/>
                <a:sym typeface="Century Gothic"/>
              </a:defRPr>
            </a:lvl6pPr>
            <a:lvl7pPr indent="-304800" lvl="6" marL="3200400" marR="0" rtl="0" algn="l">
              <a:spcBef>
                <a:spcPts val="600"/>
              </a:spcBef>
              <a:spcAft>
                <a:spcPts val="0"/>
              </a:spcAft>
              <a:buClr>
                <a:schemeClr val="lt1"/>
              </a:buClr>
              <a:buSzPts val="1200"/>
              <a:buFont typeface="Arial"/>
              <a:buChar char="•"/>
              <a:defRPr b="0" i="0" sz="1200" u="none" cap="small" strike="noStrike">
                <a:solidFill>
                  <a:schemeClr val="lt1"/>
                </a:solidFill>
                <a:latin typeface="Century Gothic"/>
                <a:ea typeface="Century Gothic"/>
                <a:cs typeface="Century Gothic"/>
                <a:sym typeface="Century Gothic"/>
              </a:defRPr>
            </a:lvl7pPr>
            <a:lvl8pPr indent="-304800" lvl="7" marL="3657600" marR="0" rtl="0" algn="l">
              <a:spcBef>
                <a:spcPts val="600"/>
              </a:spcBef>
              <a:spcAft>
                <a:spcPts val="0"/>
              </a:spcAft>
              <a:buClr>
                <a:schemeClr val="lt1"/>
              </a:buClr>
              <a:buSzPts val="1200"/>
              <a:buFont typeface="Arial"/>
              <a:buChar char="•"/>
              <a:defRPr b="0" i="0" sz="1200" u="none" cap="small" strike="noStrike">
                <a:solidFill>
                  <a:schemeClr val="lt1"/>
                </a:solidFill>
                <a:latin typeface="Century Gothic"/>
                <a:ea typeface="Century Gothic"/>
                <a:cs typeface="Century Gothic"/>
                <a:sym typeface="Century Gothic"/>
              </a:defRPr>
            </a:lvl8pPr>
            <a:lvl9pPr indent="-304800" lvl="8" marL="4114800" marR="0" rtl="0" algn="l">
              <a:spcBef>
                <a:spcPts val="600"/>
              </a:spcBef>
              <a:spcAft>
                <a:spcPts val="600"/>
              </a:spcAft>
              <a:buClr>
                <a:schemeClr val="lt1"/>
              </a:buClr>
              <a:buSzPts val="1200"/>
              <a:buFont typeface="Arial"/>
              <a:buChar char="•"/>
              <a:defRPr b="0" i="0" sz="1200" u="none" cap="small" strike="noStrike">
                <a:solidFill>
                  <a:schemeClr val="lt1"/>
                </a:solidFill>
                <a:latin typeface="Century Gothic"/>
                <a:ea typeface="Century Gothic"/>
                <a:cs typeface="Century Gothic"/>
                <a:sym typeface="Century Gothic"/>
              </a:defRPr>
            </a:lvl9pPr>
          </a:lstStyle>
          <a:p/>
        </p:txBody>
      </p:sp>
      <p:sp>
        <p:nvSpPr>
          <p:cNvPr id="12" name="Google Shape;12;p1"/>
          <p:cNvSpPr txBox="1"/>
          <p:nvPr>
            <p:ph idx="10" type="dt"/>
          </p:nvPr>
        </p:nvSpPr>
        <p:spPr>
          <a:xfrm>
            <a:off x="8837612" y="5883275"/>
            <a:ext cx="1600200" cy="365125"/>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b="1" i="0" sz="900" u="none" cap="none" strike="noStrike">
                <a:solidFill>
                  <a:srgbClr val="BFBFBF"/>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13" name="Google Shape;13;p1"/>
          <p:cNvSpPr txBox="1"/>
          <p:nvPr>
            <p:ph idx="11" type="ftr"/>
          </p:nvPr>
        </p:nvSpPr>
        <p:spPr>
          <a:xfrm>
            <a:off x="1141412" y="5883275"/>
            <a:ext cx="75438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900" u="none" cap="none" strike="noStrike">
                <a:solidFill>
                  <a:srgbClr val="BFBFBF"/>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14" name="Google Shape;14;p1"/>
          <p:cNvSpPr txBox="1"/>
          <p:nvPr>
            <p:ph idx="12" type="sldNum"/>
          </p:nvPr>
        </p:nvSpPr>
        <p:spPr>
          <a:xfrm>
            <a:off x="10514012" y="5883275"/>
            <a:ext cx="551167"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1" i="0" sz="900" u="none" cap="none" strike="noStrike">
                <a:solidFill>
                  <a:srgbClr val="BFBFBF"/>
                </a:solidFill>
                <a:latin typeface="Century Gothic"/>
                <a:ea typeface="Century Gothic"/>
                <a:cs typeface="Century Gothic"/>
                <a:sym typeface="Century Gothic"/>
              </a:defRPr>
            </a:lvl1pPr>
            <a:lvl2pPr indent="0" lvl="1" marL="0" marR="0" rtl="0" algn="r">
              <a:spcBef>
                <a:spcPts val="0"/>
              </a:spcBef>
              <a:buNone/>
              <a:defRPr b="1" i="0" sz="900" u="none" cap="none" strike="noStrike">
                <a:solidFill>
                  <a:srgbClr val="BFBFBF"/>
                </a:solidFill>
                <a:latin typeface="Century Gothic"/>
                <a:ea typeface="Century Gothic"/>
                <a:cs typeface="Century Gothic"/>
                <a:sym typeface="Century Gothic"/>
              </a:defRPr>
            </a:lvl2pPr>
            <a:lvl3pPr indent="0" lvl="2" marL="0" marR="0" rtl="0" algn="r">
              <a:spcBef>
                <a:spcPts val="0"/>
              </a:spcBef>
              <a:buNone/>
              <a:defRPr b="1" i="0" sz="900" u="none" cap="none" strike="noStrike">
                <a:solidFill>
                  <a:srgbClr val="BFBFBF"/>
                </a:solidFill>
                <a:latin typeface="Century Gothic"/>
                <a:ea typeface="Century Gothic"/>
                <a:cs typeface="Century Gothic"/>
                <a:sym typeface="Century Gothic"/>
              </a:defRPr>
            </a:lvl3pPr>
            <a:lvl4pPr indent="0" lvl="3" marL="0" marR="0" rtl="0" algn="r">
              <a:spcBef>
                <a:spcPts val="0"/>
              </a:spcBef>
              <a:buNone/>
              <a:defRPr b="1" i="0" sz="900" u="none" cap="none" strike="noStrike">
                <a:solidFill>
                  <a:srgbClr val="BFBFBF"/>
                </a:solidFill>
                <a:latin typeface="Century Gothic"/>
                <a:ea typeface="Century Gothic"/>
                <a:cs typeface="Century Gothic"/>
                <a:sym typeface="Century Gothic"/>
              </a:defRPr>
            </a:lvl4pPr>
            <a:lvl5pPr indent="0" lvl="4" marL="0" marR="0" rtl="0" algn="r">
              <a:spcBef>
                <a:spcPts val="0"/>
              </a:spcBef>
              <a:buNone/>
              <a:defRPr b="1" i="0" sz="900" u="none" cap="none" strike="noStrike">
                <a:solidFill>
                  <a:srgbClr val="BFBFBF"/>
                </a:solidFill>
                <a:latin typeface="Century Gothic"/>
                <a:ea typeface="Century Gothic"/>
                <a:cs typeface="Century Gothic"/>
                <a:sym typeface="Century Gothic"/>
              </a:defRPr>
            </a:lvl5pPr>
            <a:lvl6pPr indent="0" lvl="5" marL="0" marR="0" rtl="0" algn="r">
              <a:spcBef>
                <a:spcPts val="0"/>
              </a:spcBef>
              <a:buNone/>
              <a:defRPr b="1" i="0" sz="900" u="none" cap="none" strike="noStrike">
                <a:solidFill>
                  <a:srgbClr val="BFBFBF"/>
                </a:solidFill>
                <a:latin typeface="Century Gothic"/>
                <a:ea typeface="Century Gothic"/>
                <a:cs typeface="Century Gothic"/>
                <a:sym typeface="Century Gothic"/>
              </a:defRPr>
            </a:lvl6pPr>
            <a:lvl7pPr indent="0" lvl="6" marL="0" marR="0" rtl="0" algn="r">
              <a:spcBef>
                <a:spcPts val="0"/>
              </a:spcBef>
              <a:buNone/>
              <a:defRPr b="1" i="0" sz="900" u="none" cap="none" strike="noStrike">
                <a:solidFill>
                  <a:srgbClr val="BFBFBF"/>
                </a:solidFill>
                <a:latin typeface="Century Gothic"/>
                <a:ea typeface="Century Gothic"/>
                <a:cs typeface="Century Gothic"/>
                <a:sym typeface="Century Gothic"/>
              </a:defRPr>
            </a:lvl7pPr>
            <a:lvl8pPr indent="0" lvl="7" marL="0" marR="0" rtl="0" algn="r">
              <a:spcBef>
                <a:spcPts val="0"/>
              </a:spcBef>
              <a:buNone/>
              <a:defRPr b="1" i="0" sz="900" u="none" cap="none" strike="noStrike">
                <a:solidFill>
                  <a:srgbClr val="BFBFBF"/>
                </a:solidFill>
                <a:latin typeface="Century Gothic"/>
                <a:ea typeface="Century Gothic"/>
                <a:cs typeface="Century Gothic"/>
                <a:sym typeface="Century Gothic"/>
              </a:defRPr>
            </a:lvl8pPr>
            <a:lvl9pPr indent="0" lvl="8" marL="0" marR="0" rtl="0" algn="r">
              <a:spcBef>
                <a:spcPts val="0"/>
              </a:spcBef>
              <a:buNone/>
              <a:defRPr b="1" i="0" sz="900" u="none" cap="none" strike="noStrike">
                <a:solidFill>
                  <a:srgbClr val="BFBFBF"/>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 id="2147483666" r:id="rId20"/>
    <p:sldLayoutId id="2147483667" r:id="rId21"/>
    <p:sldLayoutId id="2147483668" r:id="rId22"/>
    <p:sldLayoutId id="2147483669" r:id="rId23"/>
    <p:sldLayoutId id="2147483670" r:id="rId2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8.jpg"/><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7.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5.jpg"/><Relationship Id="rId4" Type="http://schemas.openxmlformats.org/officeDocument/2006/relationships/image" Target="../media/image8.jpg"/><Relationship Id="rId9" Type="http://schemas.openxmlformats.org/officeDocument/2006/relationships/image" Target="../media/image2.png"/><Relationship Id="rId5" Type="http://schemas.openxmlformats.org/officeDocument/2006/relationships/image" Target="../media/image6.png"/><Relationship Id="rId6" Type="http://schemas.openxmlformats.org/officeDocument/2006/relationships/image" Target="../media/image4.jpg"/><Relationship Id="rId7" Type="http://schemas.openxmlformats.org/officeDocument/2006/relationships/image" Target="../media/image11.jpg"/><Relationship Id="rId8" Type="http://schemas.openxmlformats.org/officeDocument/2006/relationships/image" Target="../media/image14.jpg"/><Relationship Id="rId10"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9.png"/><Relationship Id="rId4" Type="http://schemas.openxmlformats.org/officeDocument/2006/relationships/image" Target="../media/image1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17.png"/><Relationship Id="rId4" Type="http://schemas.openxmlformats.org/officeDocument/2006/relationships/image" Target="../media/image12.png"/><Relationship Id="rId5" Type="http://schemas.openxmlformats.org/officeDocument/2006/relationships/image" Target="../media/image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16.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2" name="Shape 152"/>
        <p:cNvGrpSpPr/>
        <p:nvPr/>
      </p:nvGrpSpPr>
      <p:grpSpPr>
        <a:xfrm>
          <a:off x="0" y="0"/>
          <a:ext cx="0" cy="0"/>
          <a:chOff x="0" y="0"/>
          <a:chExt cx="0" cy="0"/>
        </a:xfrm>
      </p:grpSpPr>
      <p:pic>
        <p:nvPicPr>
          <p:cNvPr id="153" name="Google Shape;153;p25"/>
          <p:cNvPicPr preferRelativeResize="0"/>
          <p:nvPr/>
        </p:nvPicPr>
        <p:blipFill rotWithShape="1">
          <a:blip r:embed="rId4">
            <a:alphaModFix/>
          </a:blip>
          <a:srcRect b="0" l="0" r="0" t="0"/>
          <a:stretch/>
        </p:blipFill>
        <p:spPr>
          <a:xfrm>
            <a:off x="375848" y="300679"/>
            <a:ext cx="5395788" cy="2158315"/>
          </a:xfrm>
          <a:prstGeom prst="rect">
            <a:avLst/>
          </a:prstGeom>
          <a:noFill/>
          <a:ln>
            <a:noFill/>
          </a:ln>
        </p:spPr>
      </p:pic>
      <p:sp>
        <p:nvSpPr>
          <p:cNvPr id="154" name="Google Shape;154;p25"/>
          <p:cNvSpPr txBox="1"/>
          <p:nvPr>
            <p:ph type="ctrTitle"/>
          </p:nvPr>
        </p:nvSpPr>
        <p:spPr>
          <a:xfrm>
            <a:off x="573557" y="5282102"/>
            <a:ext cx="4808840" cy="1402903"/>
          </a:xfrm>
          <a:prstGeom prst="rect">
            <a:avLst/>
          </a:prstGeom>
          <a:solidFill>
            <a:schemeClr val="dk1">
              <a:alpha val="60000"/>
            </a:schemeClr>
          </a:solidFill>
          <a:ln>
            <a:noFill/>
          </a:ln>
        </p:spPr>
        <p:txBody>
          <a:bodyPr anchorCtr="0" anchor="ctr" bIns="45700" lIns="91425" spcFirstLastPara="1" rIns="91425" wrap="square" tIns="45700">
            <a:noAutofit/>
          </a:bodyPr>
          <a:lstStyle/>
          <a:p>
            <a:pPr indent="0" lvl="0" marL="0" rtl="0" algn="ctr">
              <a:spcBef>
                <a:spcPts val="0"/>
              </a:spcBef>
              <a:spcAft>
                <a:spcPts val="0"/>
              </a:spcAft>
              <a:buClr>
                <a:srgbClr val="7B879A"/>
              </a:buClr>
              <a:buSzPts val="2400"/>
              <a:buFont typeface="Teko"/>
              <a:buNone/>
            </a:pPr>
            <a:r>
              <a:rPr b="0" lang="en-US" sz="2400" cap="none">
                <a:solidFill>
                  <a:srgbClr val="7B879A"/>
                </a:solidFill>
                <a:latin typeface="Teko"/>
                <a:ea typeface="Teko"/>
                <a:cs typeface="Teko"/>
                <a:sym typeface="Teko"/>
              </a:rPr>
              <a:t>Institute of Engineering and Technology</a:t>
            </a:r>
            <a:br>
              <a:rPr b="0" lang="en-US" sz="2400" cap="none">
                <a:solidFill>
                  <a:srgbClr val="7B879A"/>
                </a:solidFill>
                <a:latin typeface="Teko"/>
                <a:ea typeface="Teko"/>
                <a:cs typeface="Teko"/>
                <a:sym typeface="Teko"/>
              </a:rPr>
            </a:br>
            <a:r>
              <a:rPr b="0" lang="en-US" sz="2400" cap="none">
                <a:solidFill>
                  <a:srgbClr val="7B879A"/>
                </a:solidFill>
                <a:latin typeface="Teko"/>
                <a:ea typeface="Teko"/>
                <a:cs typeface="Teko"/>
                <a:sym typeface="Teko"/>
              </a:rPr>
              <a:t>Chennai</a:t>
            </a:r>
            <a:br>
              <a:rPr b="0" lang="en-US" sz="2400" cap="none">
                <a:solidFill>
                  <a:srgbClr val="7B879A"/>
                </a:solidFill>
                <a:latin typeface="Teko"/>
                <a:ea typeface="Teko"/>
                <a:cs typeface="Teko"/>
                <a:sym typeface="Teko"/>
              </a:rPr>
            </a:br>
            <a:r>
              <a:rPr b="0" lang="en-US" sz="2400" cap="none">
                <a:solidFill>
                  <a:srgbClr val="7B879A"/>
                </a:solidFill>
                <a:latin typeface="Teko"/>
                <a:ea typeface="Teko"/>
                <a:cs typeface="Teko"/>
                <a:sym typeface="Teko"/>
              </a:rPr>
              <a:t>Oct 3</a:t>
            </a:r>
            <a:r>
              <a:rPr b="0" baseline="30000" lang="en-US" sz="2400" cap="none">
                <a:solidFill>
                  <a:srgbClr val="7B879A"/>
                </a:solidFill>
                <a:latin typeface="Teko"/>
                <a:ea typeface="Teko"/>
                <a:cs typeface="Teko"/>
                <a:sym typeface="Teko"/>
              </a:rPr>
              <a:t>rd</a:t>
            </a:r>
            <a:r>
              <a:rPr b="0" lang="en-US" sz="2400" cap="none">
                <a:solidFill>
                  <a:srgbClr val="7B879A"/>
                </a:solidFill>
                <a:latin typeface="Teko"/>
                <a:ea typeface="Teko"/>
                <a:cs typeface="Teko"/>
                <a:sym typeface="Teko"/>
              </a:rPr>
              <a:t> – 4</a:t>
            </a:r>
            <a:r>
              <a:rPr b="0" baseline="30000" lang="en-US" sz="2400" cap="none">
                <a:solidFill>
                  <a:srgbClr val="7B879A"/>
                </a:solidFill>
                <a:latin typeface="Teko"/>
                <a:ea typeface="Teko"/>
                <a:cs typeface="Teko"/>
                <a:sym typeface="Teko"/>
              </a:rPr>
              <a:t>th</a:t>
            </a:r>
            <a:r>
              <a:rPr b="0" lang="en-US" sz="2400" cap="none">
                <a:solidFill>
                  <a:srgbClr val="7B879A"/>
                </a:solidFill>
                <a:latin typeface="Teko"/>
                <a:ea typeface="Teko"/>
                <a:cs typeface="Teko"/>
                <a:sym typeface="Teko"/>
              </a:rPr>
              <a:t>, 2020</a:t>
            </a:r>
            <a:endParaRPr b="0" sz="2400" cap="none">
              <a:solidFill>
                <a:srgbClr val="7B879A"/>
              </a:solidFill>
              <a:latin typeface="Teko"/>
              <a:ea typeface="Teko"/>
              <a:cs typeface="Teko"/>
              <a:sym typeface="Teko"/>
            </a:endParaRPr>
          </a:p>
        </p:txBody>
      </p:sp>
    </p:spTree>
  </p:cSld>
  <p:clrMapOvr>
    <a:masterClrMapping/>
  </p:clrMapOvr>
  <mc:AlternateContent>
    <mc:Choice Requires="p14">
      <p:transition spd="slow" p14:dur="3000">
        <p:fade thruBlk="1"/>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53"/>
                                        </p:tgtEl>
                                        <p:attrNameLst>
                                          <p:attrName>style.visibility</p:attrName>
                                        </p:attrNameLst>
                                      </p:cBhvr>
                                      <p:to>
                                        <p:strVal val="visible"/>
                                      </p:to>
                                    </p:set>
                                    <p:animEffect filter="fade" transition="in">
                                      <p:cBhvr>
                                        <p:cTn dur="500"/>
                                        <p:tgtEl>
                                          <p:spTgt spid="153"/>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54"/>
                                        </p:tgtEl>
                                        <p:attrNameLst>
                                          <p:attrName>style.visibility</p:attrName>
                                        </p:attrNameLst>
                                      </p:cBhvr>
                                      <p:to>
                                        <p:strVal val="visible"/>
                                      </p:to>
                                    </p:set>
                                    <p:animEffect filter="fade" transition="in">
                                      <p:cBhvr>
                                        <p:cTn dur="600"/>
                                        <p:tgtEl>
                                          <p:spTgt spid="15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pic>
        <p:nvPicPr>
          <p:cNvPr id="159" name="Google Shape;159;p26"/>
          <p:cNvPicPr preferRelativeResize="0"/>
          <p:nvPr>
            <p:ph idx="2" type="pic"/>
          </p:nvPr>
        </p:nvPicPr>
        <p:blipFill rotWithShape="1">
          <a:blip r:embed="rId3">
            <a:alphaModFix/>
          </a:blip>
          <a:srcRect b="0" l="6576" r="6576" t="0"/>
          <a:stretch/>
        </p:blipFill>
        <p:spPr>
          <a:xfrm>
            <a:off x="1603024" y="0"/>
            <a:ext cx="10588977" cy="6858000"/>
          </a:xfrm>
          <a:prstGeom prst="rect">
            <a:avLst/>
          </a:prstGeom>
          <a:noFill/>
          <a:ln>
            <a:noFill/>
          </a:ln>
        </p:spPr>
      </p:pic>
      <p:sp>
        <p:nvSpPr>
          <p:cNvPr id="160" name="Google Shape;160;p26"/>
          <p:cNvSpPr/>
          <p:nvPr/>
        </p:nvSpPr>
        <p:spPr>
          <a:xfrm flipH="1" rot="10800000">
            <a:off x="663177" y="508252"/>
            <a:ext cx="3321844" cy="6127249"/>
          </a:xfrm>
          <a:custGeom>
            <a:rect b="b" l="l" r="r" t="t"/>
            <a:pathLst>
              <a:path extrusionOk="0" h="7848599" w="4255062">
                <a:moveTo>
                  <a:pt x="4255062" y="3950262"/>
                </a:moveTo>
                <a:lnTo>
                  <a:pt x="304800" y="0"/>
                </a:lnTo>
                <a:lnTo>
                  <a:pt x="0" y="0"/>
                </a:lnTo>
                <a:lnTo>
                  <a:pt x="3950262" y="3950262"/>
                </a:lnTo>
                <a:lnTo>
                  <a:pt x="51926" y="7848599"/>
                </a:lnTo>
                <a:lnTo>
                  <a:pt x="356726" y="7848599"/>
                </a:lnTo>
                <a:lnTo>
                  <a:pt x="4255062" y="3950262"/>
                </a:lnTo>
                <a:close/>
              </a:path>
            </a:pathLst>
          </a:custGeom>
          <a:solidFill>
            <a:srgbClr val="FEFEF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350" u="none" cap="none" strike="noStrike">
              <a:solidFill>
                <a:srgbClr val="FFFFFF"/>
              </a:solidFill>
              <a:latin typeface="Century Gothic"/>
              <a:ea typeface="Century Gothic"/>
              <a:cs typeface="Century Gothic"/>
              <a:sym typeface="Century Gothic"/>
            </a:endParaRPr>
          </a:p>
        </p:txBody>
      </p:sp>
      <p:sp>
        <p:nvSpPr>
          <p:cNvPr id="161" name="Google Shape;161;p26"/>
          <p:cNvSpPr/>
          <p:nvPr/>
        </p:nvSpPr>
        <p:spPr>
          <a:xfrm flipH="1" rot="5400000">
            <a:off x="3422910" y="2307358"/>
            <a:ext cx="3411085" cy="6294507"/>
          </a:xfrm>
          <a:custGeom>
            <a:rect b="b" l="l" r="r" t="t"/>
            <a:pathLst>
              <a:path extrusionOk="0" h="7848599" w="4253270">
                <a:moveTo>
                  <a:pt x="4253270" y="3948470"/>
                </a:moveTo>
                <a:lnTo>
                  <a:pt x="304800" y="0"/>
                </a:lnTo>
                <a:lnTo>
                  <a:pt x="0" y="0"/>
                </a:lnTo>
                <a:lnTo>
                  <a:pt x="3948470" y="3948470"/>
                </a:lnTo>
                <a:lnTo>
                  <a:pt x="48342" y="7848599"/>
                </a:lnTo>
                <a:lnTo>
                  <a:pt x="353141" y="7848599"/>
                </a:lnTo>
                <a:lnTo>
                  <a:pt x="4253270" y="3948470"/>
                </a:lnTo>
                <a:close/>
              </a:path>
            </a:pathLst>
          </a:custGeom>
          <a:solidFill>
            <a:srgbClr val="FEFEF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350" u="none" cap="none" strike="noStrike">
              <a:solidFill>
                <a:srgbClr val="FFFFFF"/>
              </a:solidFill>
              <a:latin typeface="Century Gothic"/>
              <a:ea typeface="Century Gothic"/>
              <a:cs typeface="Century Gothic"/>
              <a:sym typeface="Century Gothic"/>
            </a:endParaRPr>
          </a:p>
        </p:txBody>
      </p:sp>
      <p:sp>
        <p:nvSpPr>
          <p:cNvPr id="162" name="Google Shape;162;p26"/>
          <p:cNvSpPr txBox="1"/>
          <p:nvPr/>
        </p:nvSpPr>
        <p:spPr>
          <a:xfrm>
            <a:off x="3214933" y="5618835"/>
            <a:ext cx="3820014" cy="954107"/>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3600" u="none" cap="none" strike="noStrike">
                <a:solidFill>
                  <a:srgbClr val="FFFFFF"/>
                </a:solidFill>
                <a:latin typeface="Montserrat"/>
                <a:ea typeface="Montserrat"/>
                <a:cs typeface="Montserrat"/>
                <a:sym typeface="Montserrat"/>
              </a:rPr>
              <a:t>#Runtime_Terrors</a:t>
            </a:r>
            <a:br>
              <a:rPr b="1" i="0" lang="en-US" sz="3600" u="none" cap="none" strike="noStrike">
                <a:solidFill>
                  <a:srgbClr val="FFFFFF"/>
                </a:solidFill>
                <a:latin typeface="Montserrat"/>
                <a:ea typeface="Montserrat"/>
                <a:cs typeface="Montserrat"/>
                <a:sym typeface="Montserrat"/>
              </a:rPr>
            </a:br>
            <a:r>
              <a:rPr b="1" i="0" lang="en-US" sz="2000" u="none" cap="none" strike="noStrike">
                <a:solidFill>
                  <a:srgbClr val="FFFFFF"/>
                </a:solidFill>
                <a:latin typeface="Corsiva"/>
                <a:ea typeface="Corsiva"/>
                <a:cs typeface="Corsiva"/>
                <a:sym typeface="Corsiva"/>
              </a:rPr>
              <a:t>$sudo apt get sleep</a:t>
            </a:r>
            <a:endParaRPr b="1" i="0" sz="3600" u="none" cap="none" strike="noStrike">
              <a:solidFill>
                <a:srgbClr val="FFFFFF"/>
              </a:solidFill>
              <a:latin typeface="Corsiva"/>
              <a:ea typeface="Corsiva"/>
              <a:cs typeface="Corsiva"/>
              <a:sym typeface="Corsiva"/>
            </a:endParaRPr>
          </a:p>
        </p:txBody>
      </p:sp>
      <p:sp>
        <p:nvSpPr>
          <p:cNvPr id="163" name="Google Shape;163;p26"/>
          <p:cNvSpPr txBox="1"/>
          <p:nvPr/>
        </p:nvSpPr>
        <p:spPr>
          <a:xfrm>
            <a:off x="312632" y="2456362"/>
            <a:ext cx="2080269" cy="2206117"/>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None/>
            </a:pPr>
            <a:r>
              <a:rPr b="0" i="0" lang="en-US" sz="1800" u="none" cap="none" strike="noStrike">
                <a:solidFill>
                  <a:srgbClr val="FFFFFF"/>
                </a:solidFill>
                <a:latin typeface="Century Gothic"/>
                <a:ea typeface="Century Gothic"/>
                <a:cs typeface="Century Gothic"/>
                <a:sym typeface="Century Gothic"/>
              </a:rPr>
              <a:t>   Team</a:t>
            </a:r>
            <a:endParaRPr/>
          </a:p>
          <a:p>
            <a:pPr indent="0" lvl="0" marL="0" marR="0" rtl="0" algn="l">
              <a:lnSpc>
                <a:spcPct val="120000"/>
              </a:lnSpc>
              <a:spcBef>
                <a:spcPts val="0"/>
              </a:spcBef>
              <a:spcAft>
                <a:spcPts val="0"/>
              </a:spcAft>
              <a:buNone/>
            </a:pPr>
            <a:r>
              <a:t/>
            </a:r>
            <a:endParaRPr b="0" i="0" sz="1800" u="none" cap="none" strike="noStrike">
              <a:solidFill>
                <a:srgbClr val="FFFFFF"/>
              </a:solidFill>
              <a:latin typeface="Century Gothic"/>
              <a:ea typeface="Century Gothic"/>
              <a:cs typeface="Century Gothic"/>
              <a:sym typeface="Century Gothic"/>
            </a:endParaRPr>
          </a:p>
          <a:p>
            <a:pPr indent="-171450" lvl="0" marL="171450" marR="0" rtl="0" algn="l">
              <a:lnSpc>
                <a:spcPct val="120000"/>
              </a:lnSpc>
              <a:spcBef>
                <a:spcPts val="0"/>
              </a:spcBef>
              <a:spcAft>
                <a:spcPts val="0"/>
              </a:spcAft>
              <a:buClr>
                <a:srgbClr val="FFFFFF"/>
              </a:buClr>
              <a:buSzPts val="1600"/>
              <a:buFont typeface="Arial"/>
              <a:buChar char="•"/>
            </a:pPr>
            <a:r>
              <a:rPr b="0" i="0" lang="en-US" sz="1600" u="none" cap="none" strike="noStrike">
                <a:solidFill>
                  <a:srgbClr val="FFFFFF"/>
                </a:solidFill>
                <a:latin typeface="Century Gothic"/>
                <a:ea typeface="Century Gothic"/>
                <a:cs typeface="Century Gothic"/>
                <a:sym typeface="Century Gothic"/>
              </a:rPr>
              <a:t>Aravind Karthik M</a:t>
            </a:r>
            <a:endParaRPr/>
          </a:p>
          <a:p>
            <a:pPr indent="-171450" lvl="0" marL="171450" marR="0" rtl="0" algn="l">
              <a:lnSpc>
                <a:spcPct val="120000"/>
              </a:lnSpc>
              <a:spcBef>
                <a:spcPts val="0"/>
              </a:spcBef>
              <a:spcAft>
                <a:spcPts val="0"/>
              </a:spcAft>
              <a:buClr>
                <a:srgbClr val="FFFFFF"/>
              </a:buClr>
              <a:buSzPts val="1600"/>
              <a:buFont typeface="Arial"/>
              <a:buChar char="•"/>
            </a:pPr>
            <a:r>
              <a:rPr b="0" i="0" lang="en-US" sz="1600" u="none" cap="none" strike="noStrike">
                <a:solidFill>
                  <a:srgbClr val="FFFFFF"/>
                </a:solidFill>
                <a:latin typeface="Century Gothic"/>
                <a:ea typeface="Century Gothic"/>
                <a:cs typeface="Century Gothic"/>
                <a:sym typeface="Century Gothic"/>
              </a:rPr>
              <a:t>Gokul P</a:t>
            </a:r>
            <a:endParaRPr/>
          </a:p>
          <a:p>
            <a:pPr indent="-171450" lvl="0" marL="171450" marR="0" rtl="0" algn="l">
              <a:lnSpc>
                <a:spcPct val="120000"/>
              </a:lnSpc>
              <a:spcBef>
                <a:spcPts val="0"/>
              </a:spcBef>
              <a:spcAft>
                <a:spcPts val="0"/>
              </a:spcAft>
              <a:buClr>
                <a:srgbClr val="FFFFFF"/>
              </a:buClr>
              <a:buSzPts val="1600"/>
              <a:buFont typeface="Arial"/>
              <a:buChar char="•"/>
            </a:pPr>
            <a:r>
              <a:rPr b="0" i="0" lang="en-US" sz="1600" u="none" cap="none" strike="noStrike">
                <a:solidFill>
                  <a:srgbClr val="FFFFFF"/>
                </a:solidFill>
                <a:latin typeface="Century Gothic"/>
                <a:ea typeface="Century Gothic"/>
                <a:cs typeface="Century Gothic"/>
                <a:sym typeface="Century Gothic"/>
              </a:rPr>
              <a:t>Akshaye Iyer</a:t>
            </a:r>
            <a:endParaRPr b="0" i="0" sz="1600" u="none" cap="none" strike="noStrike">
              <a:solidFill>
                <a:srgbClr val="FFFFFF"/>
              </a:solidFill>
              <a:latin typeface="Century Gothic"/>
              <a:ea typeface="Century Gothic"/>
              <a:cs typeface="Century Gothic"/>
              <a:sym typeface="Century Gothic"/>
            </a:endParaRPr>
          </a:p>
          <a:p>
            <a:pPr indent="-171450" lvl="0" marL="171450" marR="0" rtl="0" algn="l">
              <a:lnSpc>
                <a:spcPct val="120000"/>
              </a:lnSpc>
              <a:spcBef>
                <a:spcPts val="0"/>
              </a:spcBef>
              <a:spcAft>
                <a:spcPts val="0"/>
              </a:spcAft>
              <a:buClr>
                <a:srgbClr val="FFFFFF"/>
              </a:buClr>
              <a:buSzPts val="1600"/>
              <a:buFont typeface="Arial"/>
              <a:buChar char="•"/>
            </a:pPr>
            <a:r>
              <a:rPr b="0" i="0" lang="en-US" sz="1600" u="none" cap="none" strike="noStrike">
                <a:solidFill>
                  <a:srgbClr val="FFFFFF"/>
                </a:solidFill>
                <a:latin typeface="Century Gothic"/>
                <a:ea typeface="Century Gothic"/>
                <a:cs typeface="Century Gothic"/>
                <a:sym typeface="Century Gothic"/>
              </a:rPr>
              <a:t>Rohan Nigam</a:t>
            </a:r>
            <a:endParaRPr/>
          </a:p>
          <a:p>
            <a:pPr indent="-171450" lvl="0" marL="171450" marR="0" rtl="0" algn="l">
              <a:lnSpc>
                <a:spcPct val="120000"/>
              </a:lnSpc>
              <a:spcBef>
                <a:spcPts val="0"/>
              </a:spcBef>
              <a:spcAft>
                <a:spcPts val="0"/>
              </a:spcAft>
              <a:buClr>
                <a:srgbClr val="FFFFFF"/>
              </a:buClr>
              <a:buSzPts val="1600"/>
              <a:buFont typeface="Arial"/>
              <a:buChar char="•"/>
            </a:pPr>
            <a:r>
              <a:rPr b="0" i="0" lang="en-US" sz="1600" u="none" cap="none" strike="noStrike">
                <a:solidFill>
                  <a:srgbClr val="FFFFFF"/>
                </a:solidFill>
                <a:latin typeface="Century Gothic"/>
                <a:ea typeface="Century Gothic"/>
                <a:cs typeface="Century Gothic"/>
                <a:sym typeface="Century Gothic"/>
              </a:rPr>
              <a:t>Shivam Mahajan</a:t>
            </a:r>
            <a:endParaRPr/>
          </a:p>
        </p:txBody>
      </p:sp>
      <p:sp>
        <p:nvSpPr>
          <p:cNvPr id="164" name="Google Shape;164;p26"/>
          <p:cNvSpPr/>
          <p:nvPr/>
        </p:nvSpPr>
        <p:spPr>
          <a:xfrm flipH="1" rot="5400000">
            <a:off x="4462731" y="3226392"/>
            <a:ext cx="1324419" cy="2443963"/>
          </a:xfrm>
          <a:custGeom>
            <a:rect b="b" l="l" r="r" t="t"/>
            <a:pathLst>
              <a:path extrusionOk="0" h="7848599" w="4253270">
                <a:moveTo>
                  <a:pt x="4253270" y="3948470"/>
                </a:moveTo>
                <a:lnTo>
                  <a:pt x="304800" y="0"/>
                </a:lnTo>
                <a:lnTo>
                  <a:pt x="0" y="0"/>
                </a:lnTo>
                <a:lnTo>
                  <a:pt x="3948470" y="3948470"/>
                </a:lnTo>
                <a:lnTo>
                  <a:pt x="48342" y="7848599"/>
                </a:lnTo>
                <a:lnTo>
                  <a:pt x="353141" y="7848599"/>
                </a:lnTo>
                <a:lnTo>
                  <a:pt x="4253270" y="394847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350" u="none" cap="none" strike="noStrike">
              <a:solidFill>
                <a:srgbClr val="FFFFFF"/>
              </a:solidFill>
              <a:latin typeface="Century Gothic"/>
              <a:ea typeface="Century Gothic"/>
              <a:cs typeface="Century Gothic"/>
              <a:sym typeface="Century Gothic"/>
            </a:endParaRPr>
          </a:p>
        </p:txBody>
      </p:sp>
      <p:grpSp>
        <p:nvGrpSpPr>
          <p:cNvPr id="165" name="Google Shape;165;p26"/>
          <p:cNvGrpSpPr/>
          <p:nvPr/>
        </p:nvGrpSpPr>
        <p:grpSpPr>
          <a:xfrm>
            <a:off x="3709309" y="2488847"/>
            <a:ext cx="1104457" cy="880926"/>
            <a:chOff x="2548714" y="1217636"/>
            <a:chExt cx="2191704" cy="1748123"/>
          </a:xfrm>
        </p:grpSpPr>
        <p:sp>
          <p:nvSpPr>
            <p:cNvPr id="166" name="Google Shape;166;p26"/>
            <p:cNvSpPr/>
            <p:nvPr/>
          </p:nvSpPr>
          <p:spPr>
            <a:xfrm rot="2700000">
              <a:off x="2804721" y="1473643"/>
              <a:ext cx="1236110" cy="1236110"/>
            </a:xfrm>
            <a:prstGeom prst="rect">
              <a:avLst/>
            </a:prstGeom>
            <a:noFill/>
            <a:ln cap="flat" cmpd="sng" w="38100">
              <a:solidFill>
                <a:schemeClr val="accent1"/>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800" u="none" cap="none" strike="noStrike">
                <a:solidFill>
                  <a:srgbClr val="FFFFFF"/>
                </a:solidFill>
                <a:latin typeface="Century Gothic"/>
                <a:ea typeface="Century Gothic"/>
                <a:cs typeface="Century Gothic"/>
                <a:sym typeface="Century Gothic"/>
              </a:endParaRPr>
            </a:p>
          </p:txBody>
        </p:sp>
        <p:sp>
          <p:nvSpPr>
            <p:cNvPr id="167" name="Google Shape;167;p26"/>
            <p:cNvSpPr/>
            <p:nvPr/>
          </p:nvSpPr>
          <p:spPr>
            <a:xfrm rot="2700000">
              <a:off x="3983180" y="1778039"/>
              <a:ext cx="627317" cy="627317"/>
            </a:xfrm>
            <a:prstGeom prst="rect">
              <a:avLst/>
            </a:prstGeom>
            <a:noFill/>
            <a:ln cap="flat" cmpd="sng" w="38100">
              <a:solidFill>
                <a:schemeClr val="accent1"/>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800" u="none" cap="none" strike="noStrike">
                <a:solidFill>
                  <a:srgbClr val="FFFFFF"/>
                </a:solidFill>
                <a:latin typeface="Century Gothic"/>
                <a:ea typeface="Century Gothic"/>
                <a:cs typeface="Century Gothic"/>
                <a:sym typeface="Century Gothic"/>
              </a:endParaRPr>
            </a:p>
          </p:txBody>
        </p:sp>
      </p:grpSp>
      <p:sp>
        <p:nvSpPr>
          <p:cNvPr id="168" name="Google Shape;168;p26"/>
          <p:cNvSpPr/>
          <p:nvPr/>
        </p:nvSpPr>
        <p:spPr>
          <a:xfrm rot="2595723">
            <a:off x="3485951" y="4256568"/>
            <a:ext cx="6402714"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3600" u="none" cap="none" strike="noStrike">
                <a:solidFill>
                  <a:schemeClr val="lt1"/>
                </a:solidFill>
                <a:latin typeface="Century Gothic"/>
                <a:ea typeface="Century Gothic"/>
                <a:cs typeface="Century Gothic"/>
                <a:sym typeface="Century Gothic"/>
              </a:rPr>
              <a:t>Project COSMOREPOPHILAE</a:t>
            </a:r>
            <a:endParaRPr/>
          </a:p>
        </p:txBody>
      </p:sp>
    </p:spTree>
  </p:cSld>
  <p:clrMapOvr>
    <a:masterClrMapping/>
  </p:clrMapOvr>
  <p:transition spd="slow">
    <p:push/>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160"/>
                                        </p:tgtEl>
                                        <p:attrNameLst>
                                          <p:attrName>style.visibility</p:attrName>
                                        </p:attrNameLst>
                                      </p:cBhvr>
                                      <p:to>
                                        <p:strVal val="visible"/>
                                      </p:to>
                                    </p:set>
                                    <p:anim calcmode="lin" valueType="num">
                                      <p:cBhvr additive="base">
                                        <p:cTn dur="500"/>
                                        <p:tgtEl>
                                          <p:spTgt spid="160"/>
                                        </p:tgtEl>
                                        <p:attrNameLst>
                                          <p:attrName>ppt_x</p:attrName>
                                        </p:attrNameLst>
                                      </p:cBhvr>
                                      <p:tavLst>
                                        <p:tav fmla="" tm="0">
                                          <p:val>
                                            <p:strVal val="#ppt_x-1"/>
                                          </p:val>
                                        </p:tav>
                                        <p:tav fmla="" tm="100000">
                                          <p:val>
                                            <p:strVal val="#ppt_x"/>
                                          </p:val>
                                        </p:tav>
                                      </p:tavLst>
                                    </p:anim>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65"/>
                                        </p:tgtEl>
                                        <p:attrNameLst>
                                          <p:attrName>style.visibility</p:attrName>
                                        </p:attrNameLst>
                                      </p:cBhvr>
                                      <p:to>
                                        <p:strVal val="visible"/>
                                      </p:to>
                                    </p:set>
                                    <p:animEffect filter="fade" transition="in">
                                      <p:cBhvr>
                                        <p:cTn dur="500"/>
                                        <p:tgtEl>
                                          <p:spTgt spid="165"/>
                                        </p:tgtEl>
                                      </p:cBhvr>
                                    </p:animEffect>
                                  </p:childTnLst>
                                </p:cTn>
                              </p:par>
                            </p:childTnLst>
                          </p:cTn>
                        </p:par>
                        <p:par>
                          <p:cTn fill="hold">
                            <p:stCondLst>
                              <p:cond delay="1000"/>
                            </p:stCondLst>
                            <p:childTnLst>
                              <p:par>
                                <p:cTn fill="hold" nodeType="afterEffect" presetClass="entr" presetID="2" presetSubtype="4">
                                  <p:stCondLst>
                                    <p:cond delay="0"/>
                                  </p:stCondLst>
                                  <p:childTnLst>
                                    <p:set>
                                      <p:cBhvr>
                                        <p:cTn dur="1" fill="hold">
                                          <p:stCondLst>
                                            <p:cond delay="0"/>
                                          </p:stCondLst>
                                        </p:cTn>
                                        <p:tgtEl>
                                          <p:spTgt spid="161"/>
                                        </p:tgtEl>
                                        <p:attrNameLst>
                                          <p:attrName>style.visibility</p:attrName>
                                        </p:attrNameLst>
                                      </p:cBhvr>
                                      <p:to>
                                        <p:strVal val="visible"/>
                                      </p:to>
                                    </p:set>
                                    <p:anim calcmode="lin" valueType="num">
                                      <p:cBhvr additive="base">
                                        <p:cTn dur="500"/>
                                        <p:tgtEl>
                                          <p:spTgt spid="161"/>
                                        </p:tgtEl>
                                        <p:attrNameLst>
                                          <p:attrName>ppt_y</p:attrName>
                                        </p:attrNameLst>
                                      </p:cBhvr>
                                      <p:tavLst>
                                        <p:tav fmla="" tm="0">
                                          <p:val>
                                            <p:strVal val="#ppt_y+1"/>
                                          </p:val>
                                        </p:tav>
                                        <p:tav fmla="" tm="100000">
                                          <p:val>
                                            <p:strVal val="#ppt_y"/>
                                          </p:val>
                                        </p:tav>
                                      </p:tavLst>
                                    </p:anim>
                                  </p:childTnLst>
                                </p:cTn>
                              </p:par>
                            </p:childTnLst>
                          </p:cTn>
                        </p:par>
                        <p:par>
                          <p:cTn fill="hold">
                            <p:stCondLst>
                              <p:cond delay="1500"/>
                            </p:stCondLst>
                            <p:childTnLst>
                              <p:par>
                                <p:cTn fill="hold" nodeType="afterEffect" presetClass="entr" presetID="2" presetSubtype="4">
                                  <p:stCondLst>
                                    <p:cond delay="0"/>
                                  </p:stCondLst>
                                  <p:childTnLst>
                                    <p:set>
                                      <p:cBhvr>
                                        <p:cTn dur="1" fill="hold">
                                          <p:stCondLst>
                                            <p:cond delay="0"/>
                                          </p:stCondLst>
                                        </p:cTn>
                                        <p:tgtEl>
                                          <p:spTgt spid="164"/>
                                        </p:tgtEl>
                                        <p:attrNameLst>
                                          <p:attrName>style.visibility</p:attrName>
                                        </p:attrNameLst>
                                      </p:cBhvr>
                                      <p:to>
                                        <p:strVal val="visible"/>
                                      </p:to>
                                    </p:set>
                                    <p:anim calcmode="lin" valueType="num">
                                      <p:cBhvr additive="base">
                                        <p:cTn dur="500"/>
                                        <p:tgtEl>
                                          <p:spTgt spid="164"/>
                                        </p:tgtEl>
                                        <p:attrNameLst>
                                          <p:attrName>ppt_y</p:attrName>
                                        </p:attrNameLst>
                                      </p:cBhvr>
                                      <p:tavLst>
                                        <p:tav fmla="" tm="0">
                                          <p:val>
                                            <p:strVal val="#ppt_y+1"/>
                                          </p:val>
                                        </p:tav>
                                        <p:tav fmla="" tm="100000">
                                          <p:val>
                                            <p:strVal val="#ppt_y"/>
                                          </p:val>
                                        </p:tav>
                                      </p:tavLst>
                                    </p:anim>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162"/>
                                        </p:tgtEl>
                                        <p:attrNameLst>
                                          <p:attrName>style.visibility</p:attrName>
                                        </p:attrNameLst>
                                      </p:cBhvr>
                                      <p:to>
                                        <p:strVal val="visible"/>
                                      </p:to>
                                    </p:set>
                                    <p:animEffect filter="fade" transition="in">
                                      <p:cBhvr>
                                        <p:cTn dur="500"/>
                                        <p:tgtEl>
                                          <p:spTgt spid="162"/>
                                        </p:tgtEl>
                                      </p:cBhvr>
                                    </p:animEffect>
                                  </p:childTnLst>
                                </p:cTn>
                              </p:par>
                            </p:childTnLst>
                          </p:cTn>
                        </p:par>
                        <p:par>
                          <p:cTn fill="hold">
                            <p:stCondLst>
                              <p:cond delay="2500"/>
                            </p:stCondLst>
                            <p:childTnLst>
                              <p:par>
                                <p:cTn fill="hold" nodeType="afterEffect" presetClass="entr" presetID="10" presetSubtype="0">
                                  <p:stCondLst>
                                    <p:cond delay="0"/>
                                  </p:stCondLst>
                                  <p:childTnLst>
                                    <p:set>
                                      <p:cBhvr>
                                        <p:cTn dur="1" fill="hold">
                                          <p:stCondLst>
                                            <p:cond delay="0"/>
                                          </p:stCondLst>
                                        </p:cTn>
                                        <p:tgtEl>
                                          <p:spTgt spid="163"/>
                                        </p:tgtEl>
                                        <p:attrNameLst>
                                          <p:attrName>style.visibility</p:attrName>
                                        </p:attrNameLst>
                                      </p:cBhvr>
                                      <p:to>
                                        <p:strVal val="visible"/>
                                      </p:to>
                                    </p:set>
                                    <p:animEffect filter="fade" transition="in">
                                      <p:cBhvr>
                                        <p:cTn dur="500"/>
                                        <p:tgtEl>
                                          <p:spTgt spid="163"/>
                                        </p:tgtEl>
                                      </p:cBhvr>
                                    </p:animEffect>
                                  </p:childTnLst>
                                </p:cTn>
                              </p:par>
                            </p:childTnLst>
                          </p:cTn>
                        </p:par>
                        <p:par>
                          <p:cTn fill="hold">
                            <p:stCondLst>
                              <p:cond delay="3000"/>
                            </p:stCondLst>
                            <p:childTnLst>
                              <p:par>
                                <p:cTn fill="hold" nodeType="afterEffect" presetClass="entr" presetID="2" presetSubtype="4">
                                  <p:stCondLst>
                                    <p:cond delay="0"/>
                                  </p:stCondLst>
                                  <p:childTnLst>
                                    <p:set>
                                      <p:cBhvr>
                                        <p:cTn dur="1" fill="hold">
                                          <p:stCondLst>
                                            <p:cond delay="0"/>
                                          </p:stCondLst>
                                        </p:cTn>
                                        <p:tgtEl>
                                          <p:spTgt spid="168"/>
                                        </p:tgtEl>
                                        <p:attrNameLst>
                                          <p:attrName>style.visibility</p:attrName>
                                        </p:attrNameLst>
                                      </p:cBhvr>
                                      <p:to>
                                        <p:strVal val="visible"/>
                                      </p:to>
                                    </p:set>
                                    <p:anim calcmode="lin" valueType="num">
                                      <p:cBhvr additive="base">
                                        <p:cTn dur="500"/>
                                        <p:tgtEl>
                                          <p:spTgt spid="168"/>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grpSp>
        <p:nvGrpSpPr>
          <p:cNvPr id="173" name="Google Shape;173;p27"/>
          <p:cNvGrpSpPr/>
          <p:nvPr/>
        </p:nvGrpSpPr>
        <p:grpSpPr>
          <a:xfrm flipH="1" rot="-5400000">
            <a:off x="11071795" y="392340"/>
            <a:ext cx="753020" cy="705084"/>
            <a:chOff x="8532745" y="571782"/>
            <a:chExt cx="1931366" cy="1845590"/>
          </a:xfrm>
        </p:grpSpPr>
        <p:sp>
          <p:nvSpPr>
            <p:cNvPr id="174" name="Google Shape;174;p27"/>
            <p:cNvSpPr/>
            <p:nvPr/>
          </p:nvSpPr>
          <p:spPr>
            <a:xfrm>
              <a:off x="8532745" y="855272"/>
              <a:ext cx="1562100" cy="1562100"/>
            </a:xfrm>
            <a:prstGeom prst="rtTriangle">
              <a:avLst/>
            </a:prstGeom>
            <a:noFill/>
            <a:ln cap="flat" cmpd="sng" w="57150">
              <a:solidFill>
                <a:srgbClr val="FFFF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350" u="none" cap="none" strike="noStrike">
                <a:solidFill>
                  <a:srgbClr val="FFFFFF"/>
                </a:solidFill>
                <a:latin typeface="Century Gothic"/>
                <a:ea typeface="Century Gothic"/>
                <a:cs typeface="Century Gothic"/>
                <a:sym typeface="Century Gothic"/>
              </a:endParaRPr>
            </a:p>
          </p:txBody>
        </p:sp>
        <p:sp>
          <p:nvSpPr>
            <p:cNvPr id="175" name="Google Shape;175;p27"/>
            <p:cNvSpPr/>
            <p:nvPr/>
          </p:nvSpPr>
          <p:spPr>
            <a:xfrm>
              <a:off x="8902011" y="571782"/>
              <a:ext cx="1562100" cy="1562100"/>
            </a:xfrm>
            <a:prstGeom prst="rtTriangle">
              <a:avLst/>
            </a:prstGeom>
            <a:noFill/>
            <a:ln cap="flat" cmpd="sng" w="571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350" u="none" cap="none" strike="noStrike">
                <a:solidFill>
                  <a:srgbClr val="FFFFFF"/>
                </a:solidFill>
                <a:latin typeface="Century Gothic"/>
                <a:ea typeface="Century Gothic"/>
                <a:cs typeface="Century Gothic"/>
                <a:sym typeface="Century Gothic"/>
              </a:endParaRPr>
            </a:p>
          </p:txBody>
        </p:sp>
      </p:grpSp>
      <p:sp>
        <p:nvSpPr>
          <p:cNvPr id="176" name="Google Shape;176;p27"/>
          <p:cNvSpPr txBox="1"/>
          <p:nvPr/>
        </p:nvSpPr>
        <p:spPr>
          <a:xfrm rot="516483">
            <a:off x="7841000" y="2267587"/>
            <a:ext cx="3951604" cy="316240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050" u="none" cap="none" strike="noStrike">
                <a:solidFill>
                  <a:srgbClr val="FFFFFF"/>
                </a:solidFill>
                <a:latin typeface="Century Gothic"/>
                <a:ea typeface="Century Gothic"/>
                <a:cs typeface="Century Gothic"/>
                <a:sym typeface="Century Gothic"/>
              </a:rPr>
              <a:t>Human sleep is a reversible period of decreased consciousness and responsiveness, comprised of two distinct states known as rapid eye movement (REM) and non-rapid eye movement (NREM) sleep.</a:t>
            </a:r>
            <a:endParaRPr/>
          </a:p>
          <a:p>
            <a:pPr indent="0" lvl="0" marL="0" marR="0" rtl="0" algn="l">
              <a:spcBef>
                <a:spcPts val="0"/>
              </a:spcBef>
              <a:spcAft>
                <a:spcPts val="0"/>
              </a:spcAft>
              <a:buNone/>
            </a:pPr>
            <a:r>
              <a:t/>
            </a:r>
            <a:endParaRPr sz="1050">
              <a:solidFill>
                <a:srgbClr val="FFFFFF"/>
              </a:solidFill>
              <a:latin typeface="Century Gothic"/>
              <a:ea typeface="Century Gothic"/>
              <a:cs typeface="Century Gothic"/>
              <a:sym typeface="Century Gothic"/>
            </a:endParaRPr>
          </a:p>
          <a:p>
            <a:pPr indent="0" lvl="0" marL="0" marR="0" rtl="0" algn="r">
              <a:spcBef>
                <a:spcPts val="0"/>
              </a:spcBef>
              <a:spcAft>
                <a:spcPts val="0"/>
              </a:spcAft>
              <a:buNone/>
            </a:pPr>
            <a:r>
              <a:rPr lang="en-US" sz="1050">
                <a:solidFill>
                  <a:srgbClr val="FFFFFF"/>
                </a:solidFill>
                <a:latin typeface="Century Gothic"/>
                <a:ea typeface="Century Gothic"/>
                <a:cs typeface="Century Gothic"/>
                <a:sym typeface="Century Gothic"/>
              </a:rPr>
              <a:t>Our body is chiseled for generations to be adopted to work during day and sleep at night. The rapidly striding technological advancements, leaves us working in the darkest phases of day. </a:t>
            </a:r>
            <a:endParaRPr/>
          </a:p>
          <a:p>
            <a:pPr indent="0" lvl="0" marL="0" marR="0" rtl="0" algn="l">
              <a:spcBef>
                <a:spcPts val="0"/>
              </a:spcBef>
              <a:spcAft>
                <a:spcPts val="0"/>
              </a:spcAft>
              <a:buNone/>
            </a:pPr>
            <a:r>
              <a:t/>
            </a:r>
            <a:endParaRPr sz="1050">
              <a:solidFill>
                <a:srgbClr val="FFFFFF"/>
              </a:solidFill>
              <a:latin typeface="Century Gothic"/>
              <a:ea typeface="Century Gothic"/>
              <a:cs typeface="Century Gothic"/>
              <a:sym typeface="Century Gothic"/>
            </a:endParaRPr>
          </a:p>
          <a:p>
            <a:pPr indent="0" lvl="0" marL="0" marR="0" rtl="0" algn="l">
              <a:spcBef>
                <a:spcPts val="0"/>
              </a:spcBef>
              <a:spcAft>
                <a:spcPts val="0"/>
              </a:spcAft>
              <a:buNone/>
            </a:pPr>
            <a:r>
              <a:rPr lang="en-US" sz="1050">
                <a:solidFill>
                  <a:srgbClr val="FFFFFF"/>
                </a:solidFill>
                <a:latin typeface="Century Gothic"/>
                <a:ea typeface="Century Gothic"/>
                <a:cs typeface="Century Gothic"/>
                <a:sym typeface="Century Gothic"/>
              </a:rPr>
              <a:t>Our bodies have developed elaborate mechanisms to help time our waking and sleep to be in conjunction with light and darkness.</a:t>
            </a:r>
            <a:endParaRPr/>
          </a:p>
          <a:p>
            <a:pPr indent="0" lvl="0" marL="0" marR="0" rtl="0" algn="l">
              <a:spcBef>
                <a:spcPts val="0"/>
              </a:spcBef>
              <a:spcAft>
                <a:spcPts val="0"/>
              </a:spcAft>
              <a:buNone/>
            </a:pPr>
            <a:r>
              <a:t/>
            </a:r>
            <a:endParaRPr sz="1050">
              <a:solidFill>
                <a:srgbClr val="FFFFFF"/>
              </a:solidFill>
              <a:latin typeface="Century Gothic"/>
              <a:ea typeface="Century Gothic"/>
              <a:cs typeface="Century Gothic"/>
              <a:sym typeface="Century Gothic"/>
            </a:endParaRPr>
          </a:p>
          <a:p>
            <a:pPr indent="0" lvl="0" marL="0" marR="0" rtl="0" algn="r">
              <a:spcBef>
                <a:spcPts val="0"/>
              </a:spcBef>
              <a:spcAft>
                <a:spcPts val="0"/>
              </a:spcAft>
              <a:buNone/>
            </a:pPr>
            <a:r>
              <a:rPr lang="en-US" sz="1050">
                <a:solidFill>
                  <a:srgbClr val="FFFFFF"/>
                </a:solidFill>
                <a:latin typeface="Century Gothic"/>
                <a:ea typeface="Century Gothic"/>
                <a:cs typeface="Century Gothic"/>
                <a:sym typeface="Century Gothic"/>
              </a:rPr>
              <a:t>Being vital human resources, a technological advancement at the cost of biological rhythms, disrupts the effective output to the greater good. Engaging in shift work or flying long distances, or due to inherent problems of the body clock</a:t>
            </a:r>
            <a:endParaRPr sz="1050">
              <a:solidFill>
                <a:srgbClr val="FFFFFF"/>
              </a:solidFill>
              <a:latin typeface="Century Gothic"/>
              <a:ea typeface="Century Gothic"/>
              <a:cs typeface="Century Gothic"/>
              <a:sym typeface="Century Gothic"/>
            </a:endParaRPr>
          </a:p>
        </p:txBody>
      </p:sp>
      <p:pic>
        <p:nvPicPr>
          <p:cNvPr id="177" name="Google Shape;177;p27"/>
          <p:cNvPicPr preferRelativeResize="0"/>
          <p:nvPr>
            <p:ph idx="2" type="pic"/>
          </p:nvPr>
        </p:nvPicPr>
        <p:blipFill rotWithShape="1">
          <a:blip r:embed="rId3">
            <a:alphaModFix/>
          </a:blip>
          <a:srcRect b="0" l="27825" r="27824" t="0"/>
          <a:stretch/>
        </p:blipFill>
        <p:spPr>
          <a:xfrm>
            <a:off x="-7119" y="0"/>
            <a:ext cx="2256832" cy="3390900"/>
          </a:xfrm>
          <a:prstGeom prst="rect">
            <a:avLst/>
          </a:prstGeom>
          <a:noFill/>
          <a:ln>
            <a:noFill/>
          </a:ln>
        </p:spPr>
      </p:pic>
      <p:pic>
        <p:nvPicPr>
          <p:cNvPr id="178" name="Google Shape;178;p27"/>
          <p:cNvPicPr preferRelativeResize="0"/>
          <p:nvPr>
            <p:ph idx="3" type="pic"/>
          </p:nvPr>
        </p:nvPicPr>
        <p:blipFill rotWithShape="1">
          <a:blip r:embed="rId4">
            <a:alphaModFix/>
          </a:blip>
          <a:srcRect b="0" l="27918" r="27918" t="0"/>
          <a:stretch/>
        </p:blipFill>
        <p:spPr>
          <a:xfrm>
            <a:off x="-6350" y="2654300"/>
            <a:ext cx="2256155" cy="4203700"/>
          </a:xfrm>
          <a:prstGeom prst="rect">
            <a:avLst/>
          </a:prstGeom>
          <a:noFill/>
          <a:ln>
            <a:noFill/>
          </a:ln>
        </p:spPr>
      </p:pic>
      <p:pic>
        <p:nvPicPr>
          <p:cNvPr id="179" name="Google Shape;179;p27"/>
          <p:cNvPicPr preferRelativeResize="0"/>
          <p:nvPr>
            <p:ph idx="4" type="pic"/>
          </p:nvPr>
        </p:nvPicPr>
        <p:blipFill rotWithShape="1">
          <a:blip r:embed="rId5">
            <a:alphaModFix/>
          </a:blip>
          <a:srcRect b="0" l="33357" r="33357" t="0"/>
          <a:stretch/>
        </p:blipFill>
        <p:spPr>
          <a:xfrm>
            <a:off x="2327867" y="0"/>
            <a:ext cx="2256832" cy="3390900"/>
          </a:xfrm>
          <a:prstGeom prst="rect">
            <a:avLst/>
          </a:prstGeom>
          <a:noFill/>
          <a:ln>
            <a:noFill/>
          </a:ln>
        </p:spPr>
      </p:pic>
      <p:pic>
        <p:nvPicPr>
          <p:cNvPr id="180" name="Google Shape;180;p27"/>
          <p:cNvPicPr preferRelativeResize="0"/>
          <p:nvPr>
            <p:ph idx="5" type="pic"/>
          </p:nvPr>
        </p:nvPicPr>
        <p:blipFill rotWithShape="1">
          <a:blip r:embed="rId6">
            <a:alphaModFix/>
          </a:blip>
          <a:srcRect b="0" l="29901" r="29901" t="0"/>
          <a:stretch/>
        </p:blipFill>
        <p:spPr>
          <a:xfrm>
            <a:off x="2328637" y="2654300"/>
            <a:ext cx="2256155" cy="4203700"/>
          </a:xfrm>
          <a:prstGeom prst="rect">
            <a:avLst/>
          </a:prstGeom>
          <a:noFill/>
          <a:ln>
            <a:noFill/>
          </a:ln>
        </p:spPr>
      </p:pic>
      <p:pic>
        <p:nvPicPr>
          <p:cNvPr id="181" name="Google Shape;181;p27"/>
          <p:cNvPicPr preferRelativeResize="0"/>
          <p:nvPr>
            <p:ph idx="6" type="pic"/>
          </p:nvPr>
        </p:nvPicPr>
        <p:blipFill rotWithShape="1">
          <a:blip r:embed="rId7">
            <a:alphaModFix/>
          </a:blip>
          <a:srcRect b="0" l="25013" r="25013" t="0"/>
          <a:stretch/>
        </p:blipFill>
        <p:spPr>
          <a:xfrm>
            <a:off x="4662761" y="0"/>
            <a:ext cx="2256832" cy="3390900"/>
          </a:xfrm>
          <a:prstGeom prst="rect">
            <a:avLst/>
          </a:prstGeom>
          <a:noFill/>
          <a:ln>
            <a:noFill/>
          </a:ln>
        </p:spPr>
      </p:pic>
      <p:pic>
        <p:nvPicPr>
          <p:cNvPr id="182" name="Google Shape;182;p27"/>
          <p:cNvPicPr preferRelativeResize="0"/>
          <p:nvPr>
            <p:ph idx="7" type="pic"/>
          </p:nvPr>
        </p:nvPicPr>
        <p:blipFill rotWithShape="1">
          <a:blip r:embed="rId8">
            <a:alphaModFix/>
          </a:blip>
          <a:srcRect b="0" l="34907" r="34907" t="0"/>
          <a:stretch/>
        </p:blipFill>
        <p:spPr>
          <a:xfrm>
            <a:off x="4663531" y="2654300"/>
            <a:ext cx="2256155" cy="4203700"/>
          </a:xfrm>
          <a:prstGeom prst="rect">
            <a:avLst/>
          </a:prstGeom>
          <a:noFill/>
          <a:ln>
            <a:noFill/>
          </a:ln>
        </p:spPr>
      </p:pic>
      <p:sp>
        <p:nvSpPr>
          <p:cNvPr id="183" name="Google Shape;183;p27"/>
          <p:cNvSpPr txBox="1"/>
          <p:nvPr/>
        </p:nvSpPr>
        <p:spPr>
          <a:xfrm>
            <a:off x="7163497" y="535092"/>
            <a:ext cx="3932266" cy="123000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FFFFFF"/>
              </a:buClr>
              <a:buSzPts val="3200"/>
              <a:buFont typeface="Century Gothic"/>
              <a:buNone/>
            </a:pPr>
            <a:r>
              <a:rPr b="0" lang="en-US" sz="3200" u="none" cap="none">
                <a:solidFill>
                  <a:srgbClr val="FFFFFF"/>
                </a:solidFill>
                <a:latin typeface="Century Gothic"/>
                <a:ea typeface="Century Gothic"/>
                <a:cs typeface="Century Gothic"/>
                <a:sym typeface="Century Gothic"/>
              </a:rPr>
              <a:t>YAAWN! WHY WE SLEEP?</a:t>
            </a:r>
            <a:endParaRPr b="0" sz="3200" u="none" cap="none">
              <a:solidFill>
                <a:srgbClr val="FFFFFF"/>
              </a:solidFill>
              <a:latin typeface="Century Gothic"/>
              <a:ea typeface="Century Gothic"/>
              <a:cs typeface="Century Gothic"/>
              <a:sym typeface="Century Gothic"/>
            </a:endParaRPr>
          </a:p>
        </p:txBody>
      </p:sp>
      <p:pic>
        <p:nvPicPr>
          <p:cNvPr descr="Sleep" id="184" name="Google Shape;184;p27"/>
          <p:cNvPicPr preferRelativeResize="0"/>
          <p:nvPr/>
        </p:nvPicPr>
        <p:blipFill rotWithShape="1">
          <a:blip r:embed="rId9">
            <a:alphaModFix/>
          </a:blip>
          <a:srcRect b="0" l="0" r="0" t="0"/>
          <a:stretch/>
        </p:blipFill>
        <p:spPr>
          <a:xfrm rot="672088">
            <a:off x="7408876" y="5275757"/>
            <a:ext cx="1328057" cy="1328057"/>
          </a:xfrm>
          <a:prstGeom prst="rect">
            <a:avLst/>
          </a:prstGeom>
          <a:noFill/>
          <a:ln>
            <a:noFill/>
          </a:ln>
        </p:spPr>
      </p:pic>
      <p:cxnSp>
        <p:nvCxnSpPr>
          <p:cNvPr id="185" name="Google Shape;185;p27"/>
          <p:cNvCxnSpPr/>
          <p:nvPr/>
        </p:nvCxnSpPr>
        <p:spPr>
          <a:xfrm>
            <a:off x="8853278" y="6081486"/>
            <a:ext cx="2947569" cy="508000"/>
          </a:xfrm>
          <a:prstGeom prst="straightConnector1">
            <a:avLst/>
          </a:prstGeom>
          <a:noFill/>
          <a:ln cap="rnd" cmpd="sng" w="9525">
            <a:solidFill>
              <a:schemeClr val="lt1"/>
            </a:solidFill>
            <a:prstDash val="solid"/>
            <a:round/>
            <a:headEnd len="sm" w="sm" type="none"/>
            <a:tailEnd len="sm" w="sm" type="none"/>
          </a:ln>
        </p:spPr>
      </p:cxnSp>
      <p:pic>
        <p:nvPicPr>
          <p:cNvPr descr="Moon and stars" id="186" name="Google Shape;186;p27"/>
          <p:cNvPicPr preferRelativeResize="0"/>
          <p:nvPr/>
        </p:nvPicPr>
        <p:blipFill rotWithShape="1">
          <a:blip r:embed="rId10">
            <a:alphaModFix/>
          </a:blip>
          <a:srcRect b="0" l="0" r="0" t="0"/>
          <a:stretch/>
        </p:blipFill>
        <p:spPr>
          <a:xfrm rot="2765775">
            <a:off x="8916495" y="5269794"/>
            <a:ext cx="533306" cy="533306"/>
          </a:xfrm>
          <a:prstGeom prst="rect">
            <a:avLst/>
          </a:prstGeom>
          <a:noFill/>
          <a:ln>
            <a:noFill/>
          </a:ln>
        </p:spPr>
      </p:pic>
    </p:spTree>
  </p:cSld>
  <p:clrMapOvr>
    <a:masterClrMapping/>
  </p:clrMapOvr>
  <p:transition spd="slow">
    <p:push/>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73"/>
                                        </p:tgtEl>
                                        <p:attrNameLst>
                                          <p:attrName>style.visibility</p:attrName>
                                        </p:attrNameLst>
                                      </p:cBhvr>
                                      <p:to>
                                        <p:strVal val="visible"/>
                                      </p:to>
                                    </p:set>
                                    <p:animEffect filter="fade" transition="in">
                                      <p:cBhvr>
                                        <p:cTn dur="500"/>
                                        <p:tgtEl>
                                          <p:spTgt spid="173"/>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76"/>
                                        </p:tgtEl>
                                        <p:attrNameLst>
                                          <p:attrName>style.visibility</p:attrName>
                                        </p:attrNameLst>
                                      </p:cBhvr>
                                      <p:to>
                                        <p:strVal val="visible"/>
                                      </p:to>
                                    </p:set>
                                    <p:animEffect filter="fade" transition="in">
                                      <p:cBhvr>
                                        <p:cTn dur="500"/>
                                        <p:tgtEl>
                                          <p:spTgt spid="176"/>
                                        </p:tgtEl>
                                      </p:cBhvr>
                                    </p:animEffect>
                                  </p:childTnLst>
                                </p:cTn>
                              </p:par>
                            </p:childTnLst>
                          </p:cTn>
                        </p:par>
                        <p:par>
                          <p:cTn fill="hold">
                            <p:stCondLst>
                              <p:cond delay="1000"/>
                            </p:stCondLst>
                            <p:childTnLst>
                              <p:par>
                                <p:cTn fill="hold" nodeType="afterEffect" presetClass="entr" presetID="2" presetSubtype="4">
                                  <p:stCondLst>
                                    <p:cond delay="0"/>
                                  </p:stCondLst>
                                  <p:childTnLst>
                                    <p:set>
                                      <p:cBhvr>
                                        <p:cTn dur="1" fill="hold">
                                          <p:stCondLst>
                                            <p:cond delay="0"/>
                                          </p:stCondLst>
                                        </p:cTn>
                                        <p:tgtEl>
                                          <p:spTgt spid="184"/>
                                        </p:tgtEl>
                                        <p:attrNameLst>
                                          <p:attrName>style.visibility</p:attrName>
                                        </p:attrNameLst>
                                      </p:cBhvr>
                                      <p:to>
                                        <p:strVal val="visible"/>
                                      </p:to>
                                    </p:set>
                                    <p:anim calcmode="lin" valueType="num">
                                      <p:cBhvr additive="base">
                                        <p:cTn dur="500"/>
                                        <p:tgtEl>
                                          <p:spTgt spid="184"/>
                                        </p:tgtEl>
                                        <p:attrNameLst>
                                          <p:attrName>ppt_y</p:attrName>
                                        </p:attrNameLst>
                                      </p:cBhvr>
                                      <p:tavLst>
                                        <p:tav fmla="" tm="0">
                                          <p:val>
                                            <p:strVal val="#ppt_y+1"/>
                                          </p:val>
                                        </p:tav>
                                        <p:tav fmla="" tm="100000">
                                          <p:val>
                                            <p:strVal val="#ppt_y"/>
                                          </p:val>
                                        </p:tav>
                                      </p:tavLst>
                                    </p:anim>
                                  </p:childTnLst>
                                </p:cTn>
                              </p:par>
                            </p:childTnLst>
                          </p:cTn>
                        </p:par>
                        <p:par>
                          <p:cTn fill="hold">
                            <p:stCondLst>
                              <p:cond delay="1500"/>
                            </p:stCondLst>
                            <p:childTnLst>
                              <p:par>
                                <p:cTn fill="hold" nodeType="afterEffect" presetClass="entr" presetID="2" presetSubtype="4">
                                  <p:stCondLst>
                                    <p:cond delay="0"/>
                                  </p:stCondLst>
                                  <p:childTnLst>
                                    <p:set>
                                      <p:cBhvr>
                                        <p:cTn dur="1" fill="hold">
                                          <p:stCondLst>
                                            <p:cond delay="0"/>
                                          </p:stCondLst>
                                        </p:cTn>
                                        <p:tgtEl>
                                          <p:spTgt spid="185"/>
                                        </p:tgtEl>
                                        <p:attrNameLst>
                                          <p:attrName>style.visibility</p:attrName>
                                        </p:attrNameLst>
                                      </p:cBhvr>
                                      <p:to>
                                        <p:strVal val="visible"/>
                                      </p:to>
                                    </p:set>
                                    <p:anim calcmode="lin" valueType="num">
                                      <p:cBhvr additive="base">
                                        <p:cTn dur="500"/>
                                        <p:tgtEl>
                                          <p:spTgt spid="185"/>
                                        </p:tgtEl>
                                        <p:attrNameLst>
                                          <p:attrName>ppt_y</p:attrName>
                                        </p:attrNameLst>
                                      </p:cBhvr>
                                      <p:tavLst>
                                        <p:tav fmla="" tm="0">
                                          <p:val>
                                            <p:strVal val="#ppt_y+1"/>
                                          </p:val>
                                        </p:tav>
                                        <p:tav fmla="" tm="100000">
                                          <p:val>
                                            <p:strVal val="#ppt_y"/>
                                          </p:val>
                                        </p:tav>
                                      </p:tavLst>
                                    </p:anim>
                                  </p:childTnLst>
                                </p:cTn>
                              </p:par>
                            </p:childTnLst>
                          </p:cTn>
                        </p:par>
                        <p:par>
                          <p:cTn fill="hold">
                            <p:stCondLst>
                              <p:cond delay="2000"/>
                            </p:stCondLst>
                            <p:childTnLst>
                              <p:par>
                                <p:cTn fill="hold" nodeType="afterEffect" presetClass="entr" presetID="2" presetSubtype="4">
                                  <p:stCondLst>
                                    <p:cond delay="0"/>
                                  </p:stCondLst>
                                  <p:childTnLst>
                                    <p:set>
                                      <p:cBhvr>
                                        <p:cTn dur="1" fill="hold">
                                          <p:stCondLst>
                                            <p:cond delay="0"/>
                                          </p:stCondLst>
                                        </p:cTn>
                                        <p:tgtEl>
                                          <p:spTgt spid="186"/>
                                        </p:tgtEl>
                                        <p:attrNameLst>
                                          <p:attrName>style.visibility</p:attrName>
                                        </p:attrNameLst>
                                      </p:cBhvr>
                                      <p:to>
                                        <p:strVal val="visible"/>
                                      </p:to>
                                    </p:set>
                                    <p:anim calcmode="lin" valueType="num">
                                      <p:cBhvr additive="base">
                                        <p:cTn dur="500"/>
                                        <p:tgtEl>
                                          <p:spTgt spid="186"/>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28"/>
          <p:cNvSpPr txBox="1"/>
          <p:nvPr>
            <p:ph type="title"/>
          </p:nvPr>
        </p:nvSpPr>
        <p:spPr>
          <a:xfrm>
            <a:off x="722086" y="655412"/>
            <a:ext cx="10468429" cy="723446"/>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FFFFFF"/>
              </a:buClr>
              <a:buSzPts val="3300"/>
              <a:buFont typeface="Montserrat"/>
              <a:buNone/>
            </a:pPr>
            <a:r>
              <a:rPr lang="en-US">
                <a:solidFill>
                  <a:srgbClr val="FFFFFF"/>
                </a:solidFill>
              </a:rPr>
              <a:t>VISION AND MISSION</a:t>
            </a:r>
            <a:endParaRPr>
              <a:solidFill>
                <a:srgbClr val="FFFFFF"/>
              </a:solidFill>
            </a:endParaRPr>
          </a:p>
        </p:txBody>
      </p:sp>
      <p:sp>
        <p:nvSpPr>
          <p:cNvPr id="192" name="Google Shape;192;p28"/>
          <p:cNvSpPr txBox="1"/>
          <p:nvPr>
            <p:ph idx="1" type="body"/>
          </p:nvPr>
        </p:nvSpPr>
        <p:spPr>
          <a:xfrm>
            <a:off x="722084" y="1511520"/>
            <a:ext cx="10468429" cy="90547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SzPts val="1050"/>
              <a:buNone/>
            </a:pPr>
            <a:r>
              <a:rPr lang="en-US" sz="1050">
                <a:solidFill>
                  <a:srgbClr val="FFFFFF"/>
                </a:solidFill>
              </a:rPr>
              <a:t>Extensive research on the circadian rhythms of human biological species, coupled with intuitive and imperative engineering understanding, We developed a versatile and innovative sleep scheduling tool with a non drug based sleep inducing mask. By working on this adept solution, we aim to provide an assistive solution to the mission control operators in helping them suggest suitable Diet, nutrition, exercise and primarily sleep time distribution.</a:t>
            </a:r>
            <a:endParaRPr sz="1050">
              <a:solidFill>
                <a:srgbClr val="FFFFFF"/>
              </a:solidFill>
            </a:endParaRPr>
          </a:p>
        </p:txBody>
      </p:sp>
      <p:sp>
        <p:nvSpPr>
          <p:cNvPr id="193" name="Google Shape;193;p28"/>
          <p:cNvSpPr/>
          <p:nvPr/>
        </p:nvSpPr>
        <p:spPr>
          <a:xfrm>
            <a:off x="4598793" y="5141259"/>
            <a:ext cx="418457" cy="408780"/>
          </a:xfrm>
          <a:custGeom>
            <a:rect b="b" l="l" r="r" t="t"/>
            <a:pathLst>
              <a:path extrusionOk="0" h="619" w="634">
                <a:moveTo>
                  <a:pt x="118" y="544"/>
                </a:moveTo>
                <a:lnTo>
                  <a:pt x="118" y="544"/>
                </a:lnTo>
                <a:cubicBezTo>
                  <a:pt x="118" y="589"/>
                  <a:pt x="162" y="618"/>
                  <a:pt x="207" y="618"/>
                </a:cubicBezTo>
                <a:cubicBezTo>
                  <a:pt x="251" y="618"/>
                  <a:pt x="280" y="589"/>
                  <a:pt x="280" y="544"/>
                </a:cubicBezTo>
                <a:cubicBezTo>
                  <a:pt x="280" y="500"/>
                  <a:pt x="251" y="471"/>
                  <a:pt x="207" y="471"/>
                </a:cubicBezTo>
                <a:cubicBezTo>
                  <a:pt x="162" y="471"/>
                  <a:pt x="118" y="500"/>
                  <a:pt x="118" y="544"/>
                </a:cubicBezTo>
                <a:close/>
                <a:moveTo>
                  <a:pt x="207" y="500"/>
                </a:moveTo>
                <a:lnTo>
                  <a:pt x="207" y="500"/>
                </a:lnTo>
                <a:cubicBezTo>
                  <a:pt x="221" y="500"/>
                  <a:pt x="236" y="530"/>
                  <a:pt x="236" y="544"/>
                </a:cubicBezTo>
                <a:cubicBezTo>
                  <a:pt x="236" y="559"/>
                  <a:pt x="221" y="589"/>
                  <a:pt x="207" y="589"/>
                </a:cubicBezTo>
                <a:cubicBezTo>
                  <a:pt x="177" y="589"/>
                  <a:pt x="162" y="559"/>
                  <a:pt x="162" y="544"/>
                </a:cubicBezTo>
                <a:cubicBezTo>
                  <a:pt x="162" y="530"/>
                  <a:pt x="177" y="500"/>
                  <a:pt x="207" y="500"/>
                </a:cubicBezTo>
                <a:close/>
                <a:moveTo>
                  <a:pt x="162" y="427"/>
                </a:moveTo>
                <a:lnTo>
                  <a:pt x="162" y="427"/>
                </a:lnTo>
                <a:cubicBezTo>
                  <a:pt x="148" y="427"/>
                  <a:pt x="118" y="412"/>
                  <a:pt x="118" y="382"/>
                </a:cubicBezTo>
                <a:cubicBezTo>
                  <a:pt x="575" y="353"/>
                  <a:pt x="575" y="353"/>
                  <a:pt x="575" y="353"/>
                </a:cubicBezTo>
                <a:cubicBezTo>
                  <a:pt x="575" y="353"/>
                  <a:pt x="633" y="103"/>
                  <a:pt x="633" y="88"/>
                </a:cubicBezTo>
                <a:lnTo>
                  <a:pt x="619" y="73"/>
                </a:lnTo>
                <a:cubicBezTo>
                  <a:pt x="118" y="73"/>
                  <a:pt x="118" y="73"/>
                  <a:pt x="118" y="73"/>
                </a:cubicBezTo>
                <a:cubicBezTo>
                  <a:pt x="118" y="29"/>
                  <a:pt x="118" y="29"/>
                  <a:pt x="118" y="29"/>
                </a:cubicBezTo>
                <a:cubicBezTo>
                  <a:pt x="148" y="29"/>
                  <a:pt x="148" y="29"/>
                  <a:pt x="148" y="29"/>
                </a:cubicBezTo>
                <a:cubicBezTo>
                  <a:pt x="148" y="29"/>
                  <a:pt x="162" y="29"/>
                  <a:pt x="162" y="14"/>
                </a:cubicBezTo>
                <a:cubicBezTo>
                  <a:pt x="162" y="0"/>
                  <a:pt x="148" y="0"/>
                  <a:pt x="148" y="0"/>
                </a:cubicBezTo>
                <a:cubicBezTo>
                  <a:pt x="30" y="0"/>
                  <a:pt x="30" y="0"/>
                  <a:pt x="30" y="0"/>
                </a:cubicBezTo>
                <a:cubicBezTo>
                  <a:pt x="15" y="0"/>
                  <a:pt x="0" y="0"/>
                  <a:pt x="0" y="14"/>
                </a:cubicBezTo>
                <a:cubicBezTo>
                  <a:pt x="0" y="29"/>
                  <a:pt x="15" y="29"/>
                  <a:pt x="30" y="29"/>
                </a:cubicBezTo>
                <a:cubicBezTo>
                  <a:pt x="89" y="29"/>
                  <a:pt x="89" y="29"/>
                  <a:pt x="89" y="29"/>
                </a:cubicBezTo>
                <a:cubicBezTo>
                  <a:pt x="89" y="382"/>
                  <a:pt x="89" y="382"/>
                  <a:pt x="89" y="382"/>
                </a:cubicBezTo>
                <a:cubicBezTo>
                  <a:pt x="89" y="427"/>
                  <a:pt x="118" y="471"/>
                  <a:pt x="162" y="471"/>
                </a:cubicBezTo>
                <a:cubicBezTo>
                  <a:pt x="207" y="471"/>
                  <a:pt x="207" y="471"/>
                  <a:pt x="207" y="471"/>
                </a:cubicBezTo>
                <a:cubicBezTo>
                  <a:pt x="442" y="471"/>
                  <a:pt x="442" y="471"/>
                  <a:pt x="442" y="471"/>
                </a:cubicBezTo>
                <a:cubicBezTo>
                  <a:pt x="619" y="471"/>
                  <a:pt x="619" y="471"/>
                  <a:pt x="619" y="471"/>
                </a:cubicBezTo>
                <a:cubicBezTo>
                  <a:pt x="619" y="471"/>
                  <a:pt x="619" y="441"/>
                  <a:pt x="619" y="427"/>
                </a:cubicBezTo>
                <a:lnTo>
                  <a:pt x="162" y="427"/>
                </a:lnTo>
                <a:close/>
                <a:moveTo>
                  <a:pt x="118" y="118"/>
                </a:moveTo>
                <a:lnTo>
                  <a:pt x="118" y="118"/>
                </a:lnTo>
                <a:cubicBezTo>
                  <a:pt x="589" y="118"/>
                  <a:pt x="589" y="118"/>
                  <a:pt x="589" y="118"/>
                </a:cubicBezTo>
                <a:cubicBezTo>
                  <a:pt x="545" y="309"/>
                  <a:pt x="545" y="309"/>
                  <a:pt x="545" y="309"/>
                </a:cubicBezTo>
                <a:cubicBezTo>
                  <a:pt x="118" y="353"/>
                  <a:pt x="118" y="353"/>
                  <a:pt x="118" y="353"/>
                </a:cubicBezTo>
                <a:lnTo>
                  <a:pt x="118" y="118"/>
                </a:lnTo>
                <a:close/>
                <a:moveTo>
                  <a:pt x="354" y="544"/>
                </a:moveTo>
                <a:lnTo>
                  <a:pt x="354" y="544"/>
                </a:lnTo>
                <a:cubicBezTo>
                  <a:pt x="354" y="589"/>
                  <a:pt x="398" y="618"/>
                  <a:pt x="442" y="618"/>
                </a:cubicBezTo>
                <a:cubicBezTo>
                  <a:pt x="486" y="618"/>
                  <a:pt x="516" y="589"/>
                  <a:pt x="516" y="544"/>
                </a:cubicBezTo>
                <a:cubicBezTo>
                  <a:pt x="516" y="500"/>
                  <a:pt x="486" y="471"/>
                  <a:pt x="442" y="471"/>
                </a:cubicBezTo>
                <a:cubicBezTo>
                  <a:pt x="398" y="471"/>
                  <a:pt x="354" y="500"/>
                  <a:pt x="354" y="544"/>
                </a:cubicBezTo>
                <a:close/>
                <a:moveTo>
                  <a:pt x="442" y="500"/>
                </a:moveTo>
                <a:lnTo>
                  <a:pt x="442" y="500"/>
                </a:lnTo>
                <a:cubicBezTo>
                  <a:pt x="457" y="500"/>
                  <a:pt x="471" y="530"/>
                  <a:pt x="471" y="544"/>
                </a:cubicBezTo>
                <a:cubicBezTo>
                  <a:pt x="471" y="559"/>
                  <a:pt x="457" y="589"/>
                  <a:pt x="442" y="589"/>
                </a:cubicBezTo>
                <a:cubicBezTo>
                  <a:pt x="412" y="589"/>
                  <a:pt x="398" y="559"/>
                  <a:pt x="398" y="544"/>
                </a:cubicBezTo>
                <a:cubicBezTo>
                  <a:pt x="398" y="530"/>
                  <a:pt x="412" y="500"/>
                  <a:pt x="442" y="500"/>
                </a:cubicBezTo>
                <a:close/>
              </a:path>
            </a:pathLst>
          </a:custGeom>
          <a:solidFill>
            <a:srgbClr val="FEFEF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rgbClr val="FFFFFF"/>
              </a:solidFill>
              <a:latin typeface="Century Gothic"/>
              <a:ea typeface="Century Gothic"/>
              <a:cs typeface="Century Gothic"/>
              <a:sym typeface="Century Gothic"/>
            </a:endParaRPr>
          </a:p>
        </p:txBody>
      </p:sp>
      <p:sp>
        <p:nvSpPr>
          <p:cNvPr id="194" name="Google Shape;194;p28"/>
          <p:cNvSpPr/>
          <p:nvPr/>
        </p:nvSpPr>
        <p:spPr>
          <a:xfrm>
            <a:off x="4598795" y="4127089"/>
            <a:ext cx="418455" cy="418455"/>
          </a:xfrm>
          <a:custGeom>
            <a:rect b="b" l="l" r="r" t="t"/>
            <a:pathLst>
              <a:path extrusionOk="0" h="634" w="634">
                <a:moveTo>
                  <a:pt x="324" y="0"/>
                </a:moveTo>
                <a:lnTo>
                  <a:pt x="324" y="0"/>
                </a:lnTo>
                <a:cubicBezTo>
                  <a:pt x="148" y="0"/>
                  <a:pt x="0" y="147"/>
                  <a:pt x="0" y="324"/>
                </a:cubicBezTo>
                <a:cubicBezTo>
                  <a:pt x="0" y="486"/>
                  <a:pt x="148" y="633"/>
                  <a:pt x="324" y="633"/>
                </a:cubicBezTo>
                <a:cubicBezTo>
                  <a:pt x="486" y="633"/>
                  <a:pt x="633" y="486"/>
                  <a:pt x="633" y="324"/>
                </a:cubicBezTo>
                <a:cubicBezTo>
                  <a:pt x="633" y="147"/>
                  <a:pt x="486" y="0"/>
                  <a:pt x="324" y="0"/>
                </a:cubicBezTo>
                <a:close/>
                <a:moveTo>
                  <a:pt x="545" y="162"/>
                </a:moveTo>
                <a:lnTo>
                  <a:pt x="545" y="162"/>
                </a:lnTo>
                <a:cubicBezTo>
                  <a:pt x="574" y="206"/>
                  <a:pt x="589" y="251"/>
                  <a:pt x="589" y="294"/>
                </a:cubicBezTo>
                <a:cubicBezTo>
                  <a:pt x="442" y="294"/>
                  <a:pt x="442" y="294"/>
                  <a:pt x="442" y="294"/>
                </a:cubicBezTo>
                <a:cubicBezTo>
                  <a:pt x="442" y="265"/>
                  <a:pt x="427" y="221"/>
                  <a:pt x="427" y="192"/>
                </a:cubicBezTo>
                <a:cubicBezTo>
                  <a:pt x="471" y="192"/>
                  <a:pt x="516" y="177"/>
                  <a:pt x="545" y="162"/>
                </a:cubicBezTo>
                <a:close/>
                <a:moveTo>
                  <a:pt x="516" y="133"/>
                </a:moveTo>
                <a:lnTo>
                  <a:pt x="516" y="133"/>
                </a:lnTo>
                <a:cubicBezTo>
                  <a:pt x="486" y="147"/>
                  <a:pt x="457" y="147"/>
                  <a:pt x="412" y="147"/>
                </a:cubicBezTo>
                <a:cubicBezTo>
                  <a:pt x="412" y="118"/>
                  <a:pt x="398" y="89"/>
                  <a:pt x="383" y="59"/>
                </a:cubicBezTo>
                <a:cubicBezTo>
                  <a:pt x="442" y="59"/>
                  <a:pt x="486" y="89"/>
                  <a:pt x="516" y="133"/>
                </a:cubicBezTo>
                <a:close/>
                <a:moveTo>
                  <a:pt x="236" y="294"/>
                </a:moveTo>
                <a:lnTo>
                  <a:pt x="236" y="294"/>
                </a:lnTo>
                <a:cubicBezTo>
                  <a:pt x="236" y="265"/>
                  <a:pt x="251" y="236"/>
                  <a:pt x="251" y="192"/>
                </a:cubicBezTo>
                <a:cubicBezTo>
                  <a:pt x="280" y="206"/>
                  <a:pt x="295" y="206"/>
                  <a:pt x="324" y="206"/>
                </a:cubicBezTo>
                <a:cubicBezTo>
                  <a:pt x="339" y="206"/>
                  <a:pt x="369" y="206"/>
                  <a:pt x="383" y="192"/>
                </a:cubicBezTo>
                <a:cubicBezTo>
                  <a:pt x="398" y="236"/>
                  <a:pt x="398" y="265"/>
                  <a:pt x="398" y="294"/>
                </a:cubicBezTo>
                <a:lnTo>
                  <a:pt x="236" y="294"/>
                </a:lnTo>
                <a:close/>
                <a:moveTo>
                  <a:pt x="398" y="339"/>
                </a:moveTo>
                <a:lnTo>
                  <a:pt x="398" y="339"/>
                </a:lnTo>
                <a:cubicBezTo>
                  <a:pt x="398" y="368"/>
                  <a:pt x="398" y="412"/>
                  <a:pt x="383" y="442"/>
                </a:cubicBezTo>
                <a:cubicBezTo>
                  <a:pt x="369" y="442"/>
                  <a:pt x="339" y="442"/>
                  <a:pt x="324" y="442"/>
                </a:cubicBezTo>
                <a:cubicBezTo>
                  <a:pt x="295" y="442"/>
                  <a:pt x="280" y="442"/>
                  <a:pt x="251" y="442"/>
                </a:cubicBezTo>
                <a:cubicBezTo>
                  <a:pt x="251" y="412"/>
                  <a:pt x="236" y="368"/>
                  <a:pt x="236" y="339"/>
                </a:cubicBezTo>
                <a:lnTo>
                  <a:pt x="398" y="339"/>
                </a:lnTo>
                <a:close/>
                <a:moveTo>
                  <a:pt x="295" y="44"/>
                </a:moveTo>
                <a:lnTo>
                  <a:pt x="295" y="44"/>
                </a:lnTo>
                <a:cubicBezTo>
                  <a:pt x="310" y="44"/>
                  <a:pt x="310" y="44"/>
                  <a:pt x="324" y="44"/>
                </a:cubicBezTo>
                <a:lnTo>
                  <a:pt x="339" y="44"/>
                </a:lnTo>
                <a:cubicBezTo>
                  <a:pt x="354" y="74"/>
                  <a:pt x="369" y="118"/>
                  <a:pt x="383" y="162"/>
                </a:cubicBezTo>
                <a:cubicBezTo>
                  <a:pt x="354" y="162"/>
                  <a:pt x="339" y="162"/>
                  <a:pt x="324" y="162"/>
                </a:cubicBezTo>
                <a:cubicBezTo>
                  <a:pt x="295" y="162"/>
                  <a:pt x="280" y="162"/>
                  <a:pt x="265" y="162"/>
                </a:cubicBezTo>
                <a:cubicBezTo>
                  <a:pt x="265" y="118"/>
                  <a:pt x="280" y="74"/>
                  <a:pt x="295" y="44"/>
                </a:cubicBezTo>
                <a:close/>
                <a:moveTo>
                  <a:pt x="251" y="59"/>
                </a:moveTo>
                <a:lnTo>
                  <a:pt x="251" y="59"/>
                </a:lnTo>
                <a:cubicBezTo>
                  <a:pt x="236" y="89"/>
                  <a:pt x="221" y="118"/>
                  <a:pt x="221" y="147"/>
                </a:cubicBezTo>
                <a:cubicBezTo>
                  <a:pt x="192" y="147"/>
                  <a:pt x="148" y="147"/>
                  <a:pt x="118" y="133"/>
                </a:cubicBezTo>
                <a:cubicBezTo>
                  <a:pt x="148" y="89"/>
                  <a:pt x="207" y="59"/>
                  <a:pt x="251" y="59"/>
                </a:cubicBezTo>
                <a:close/>
                <a:moveTo>
                  <a:pt x="89" y="162"/>
                </a:moveTo>
                <a:lnTo>
                  <a:pt x="89" y="162"/>
                </a:lnTo>
                <a:cubicBezTo>
                  <a:pt x="133" y="177"/>
                  <a:pt x="177" y="192"/>
                  <a:pt x="207" y="192"/>
                </a:cubicBezTo>
                <a:cubicBezTo>
                  <a:pt x="207" y="221"/>
                  <a:pt x="207" y="265"/>
                  <a:pt x="207" y="294"/>
                </a:cubicBezTo>
                <a:cubicBezTo>
                  <a:pt x="44" y="294"/>
                  <a:pt x="44" y="294"/>
                  <a:pt x="44" y="294"/>
                </a:cubicBezTo>
                <a:cubicBezTo>
                  <a:pt x="44" y="251"/>
                  <a:pt x="59" y="206"/>
                  <a:pt x="89" y="162"/>
                </a:cubicBezTo>
                <a:close/>
                <a:moveTo>
                  <a:pt x="89" y="471"/>
                </a:moveTo>
                <a:lnTo>
                  <a:pt x="89" y="471"/>
                </a:lnTo>
                <a:cubicBezTo>
                  <a:pt x="59" y="427"/>
                  <a:pt x="44" y="383"/>
                  <a:pt x="44" y="339"/>
                </a:cubicBezTo>
                <a:cubicBezTo>
                  <a:pt x="207" y="339"/>
                  <a:pt x="207" y="339"/>
                  <a:pt x="207" y="339"/>
                </a:cubicBezTo>
                <a:cubicBezTo>
                  <a:pt x="207" y="368"/>
                  <a:pt x="207" y="412"/>
                  <a:pt x="207" y="442"/>
                </a:cubicBezTo>
                <a:cubicBezTo>
                  <a:pt x="177" y="457"/>
                  <a:pt x="133" y="457"/>
                  <a:pt x="89" y="471"/>
                </a:cubicBezTo>
                <a:close/>
                <a:moveTo>
                  <a:pt x="118" y="501"/>
                </a:moveTo>
                <a:lnTo>
                  <a:pt x="118" y="501"/>
                </a:lnTo>
                <a:cubicBezTo>
                  <a:pt x="148" y="501"/>
                  <a:pt x="192" y="486"/>
                  <a:pt x="221" y="486"/>
                </a:cubicBezTo>
                <a:cubicBezTo>
                  <a:pt x="221" y="515"/>
                  <a:pt x="236" y="560"/>
                  <a:pt x="251" y="589"/>
                </a:cubicBezTo>
                <a:cubicBezTo>
                  <a:pt x="207" y="574"/>
                  <a:pt x="148" y="545"/>
                  <a:pt x="118" y="501"/>
                </a:cubicBezTo>
                <a:close/>
                <a:moveTo>
                  <a:pt x="339" y="589"/>
                </a:moveTo>
                <a:lnTo>
                  <a:pt x="339" y="589"/>
                </a:lnTo>
                <a:lnTo>
                  <a:pt x="324" y="589"/>
                </a:lnTo>
                <a:cubicBezTo>
                  <a:pt x="310" y="589"/>
                  <a:pt x="310" y="589"/>
                  <a:pt x="295" y="589"/>
                </a:cubicBezTo>
                <a:cubicBezTo>
                  <a:pt x="280" y="560"/>
                  <a:pt x="265" y="515"/>
                  <a:pt x="265" y="471"/>
                </a:cubicBezTo>
                <a:cubicBezTo>
                  <a:pt x="280" y="471"/>
                  <a:pt x="295" y="471"/>
                  <a:pt x="324" y="471"/>
                </a:cubicBezTo>
                <a:cubicBezTo>
                  <a:pt x="339" y="471"/>
                  <a:pt x="354" y="471"/>
                  <a:pt x="383" y="471"/>
                </a:cubicBezTo>
                <a:cubicBezTo>
                  <a:pt x="369" y="515"/>
                  <a:pt x="354" y="560"/>
                  <a:pt x="339" y="589"/>
                </a:cubicBezTo>
                <a:close/>
                <a:moveTo>
                  <a:pt x="383" y="589"/>
                </a:moveTo>
                <a:lnTo>
                  <a:pt x="383" y="589"/>
                </a:lnTo>
                <a:cubicBezTo>
                  <a:pt x="398" y="560"/>
                  <a:pt x="412" y="515"/>
                  <a:pt x="412" y="486"/>
                </a:cubicBezTo>
                <a:cubicBezTo>
                  <a:pt x="457" y="486"/>
                  <a:pt x="486" y="501"/>
                  <a:pt x="516" y="501"/>
                </a:cubicBezTo>
                <a:cubicBezTo>
                  <a:pt x="486" y="545"/>
                  <a:pt x="442" y="574"/>
                  <a:pt x="383" y="589"/>
                </a:cubicBezTo>
                <a:close/>
                <a:moveTo>
                  <a:pt x="545" y="471"/>
                </a:moveTo>
                <a:lnTo>
                  <a:pt x="545" y="471"/>
                </a:lnTo>
                <a:cubicBezTo>
                  <a:pt x="516" y="457"/>
                  <a:pt x="471" y="457"/>
                  <a:pt x="427" y="442"/>
                </a:cubicBezTo>
                <a:cubicBezTo>
                  <a:pt x="427" y="412"/>
                  <a:pt x="442" y="368"/>
                  <a:pt x="442" y="339"/>
                </a:cubicBezTo>
                <a:cubicBezTo>
                  <a:pt x="589" y="339"/>
                  <a:pt x="589" y="339"/>
                  <a:pt x="589" y="339"/>
                </a:cubicBezTo>
                <a:cubicBezTo>
                  <a:pt x="589" y="383"/>
                  <a:pt x="574" y="427"/>
                  <a:pt x="545" y="471"/>
                </a:cubicBezTo>
                <a:close/>
              </a:path>
            </a:pathLst>
          </a:custGeom>
          <a:solidFill>
            <a:srgbClr val="FEFEF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rgbClr val="FFFFFF"/>
              </a:solidFill>
              <a:latin typeface="Century Gothic"/>
              <a:ea typeface="Century Gothic"/>
              <a:cs typeface="Century Gothic"/>
              <a:sym typeface="Century Gothic"/>
            </a:endParaRPr>
          </a:p>
        </p:txBody>
      </p:sp>
      <p:sp>
        <p:nvSpPr>
          <p:cNvPr id="195" name="Google Shape;195;p28"/>
          <p:cNvSpPr/>
          <p:nvPr/>
        </p:nvSpPr>
        <p:spPr>
          <a:xfrm>
            <a:off x="722084" y="5131585"/>
            <a:ext cx="418455" cy="418455"/>
          </a:xfrm>
          <a:custGeom>
            <a:rect b="b" l="l" r="r" t="t"/>
            <a:pathLst>
              <a:path extrusionOk="0" h="634" w="634">
                <a:moveTo>
                  <a:pt x="501" y="235"/>
                </a:moveTo>
                <a:lnTo>
                  <a:pt x="501" y="235"/>
                </a:lnTo>
                <a:cubicBezTo>
                  <a:pt x="457" y="235"/>
                  <a:pt x="442" y="265"/>
                  <a:pt x="442" y="294"/>
                </a:cubicBezTo>
                <a:cubicBezTo>
                  <a:pt x="442" y="339"/>
                  <a:pt x="457" y="353"/>
                  <a:pt x="501" y="353"/>
                </a:cubicBezTo>
                <a:cubicBezTo>
                  <a:pt x="530" y="353"/>
                  <a:pt x="560" y="339"/>
                  <a:pt x="560" y="294"/>
                </a:cubicBezTo>
                <a:cubicBezTo>
                  <a:pt x="560" y="265"/>
                  <a:pt x="530" y="235"/>
                  <a:pt x="501" y="235"/>
                </a:cubicBezTo>
                <a:close/>
                <a:moveTo>
                  <a:pt x="516" y="324"/>
                </a:moveTo>
                <a:lnTo>
                  <a:pt x="516" y="324"/>
                </a:lnTo>
                <a:cubicBezTo>
                  <a:pt x="471" y="324"/>
                  <a:pt x="471" y="324"/>
                  <a:pt x="471" y="324"/>
                </a:cubicBezTo>
                <a:cubicBezTo>
                  <a:pt x="471" y="280"/>
                  <a:pt x="471" y="280"/>
                  <a:pt x="471" y="280"/>
                </a:cubicBezTo>
                <a:cubicBezTo>
                  <a:pt x="516" y="280"/>
                  <a:pt x="516" y="280"/>
                  <a:pt x="516" y="280"/>
                </a:cubicBezTo>
                <a:lnTo>
                  <a:pt x="516" y="324"/>
                </a:lnTo>
                <a:close/>
                <a:moveTo>
                  <a:pt x="530" y="515"/>
                </a:moveTo>
                <a:lnTo>
                  <a:pt x="530" y="515"/>
                </a:lnTo>
                <a:cubicBezTo>
                  <a:pt x="457" y="515"/>
                  <a:pt x="457" y="515"/>
                  <a:pt x="457" y="515"/>
                </a:cubicBezTo>
                <a:cubicBezTo>
                  <a:pt x="442" y="515"/>
                  <a:pt x="442" y="530"/>
                  <a:pt x="442" y="530"/>
                </a:cubicBezTo>
                <a:cubicBezTo>
                  <a:pt x="442" y="545"/>
                  <a:pt x="442" y="560"/>
                  <a:pt x="457" y="560"/>
                </a:cubicBezTo>
                <a:cubicBezTo>
                  <a:pt x="530" y="560"/>
                  <a:pt x="530" y="560"/>
                  <a:pt x="530" y="560"/>
                </a:cubicBezTo>
                <a:cubicBezTo>
                  <a:pt x="545" y="560"/>
                  <a:pt x="560" y="545"/>
                  <a:pt x="560" y="530"/>
                </a:cubicBezTo>
                <a:cubicBezTo>
                  <a:pt x="560" y="530"/>
                  <a:pt x="545" y="515"/>
                  <a:pt x="530" y="515"/>
                </a:cubicBezTo>
                <a:close/>
                <a:moveTo>
                  <a:pt x="354" y="235"/>
                </a:moveTo>
                <a:lnTo>
                  <a:pt x="354" y="235"/>
                </a:lnTo>
                <a:cubicBezTo>
                  <a:pt x="118" y="235"/>
                  <a:pt x="118" y="235"/>
                  <a:pt x="118" y="235"/>
                </a:cubicBezTo>
                <a:cubicBezTo>
                  <a:pt x="103" y="235"/>
                  <a:pt x="89" y="265"/>
                  <a:pt x="89" y="280"/>
                </a:cubicBezTo>
                <a:cubicBezTo>
                  <a:pt x="89" y="515"/>
                  <a:pt x="89" y="515"/>
                  <a:pt x="89" y="515"/>
                </a:cubicBezTo>
                <a:cubicBezTo>
                  <a:pt x="89" y="530"/>
                  <a:pt x="103" y="560"/>
                  <a:pt x="118" y="560"/>
                </a:cubicBezTo>
                <a:cubicBezTo>
                  <a:pt x="354" y="560"/>
                  <a:pt x="354" y="560"/>
                  <a:pt x="354" y="560"/>
                </a:cubicBezTo>
                <a:cubicBezTo>
                  <a:pt x="383" y="560"/>
                  <a:pt x="398" y="530"/>
                  <a:pt x="398" y="515"/>
                </a:cubicBezTo>
                <a:cubicBezTo>
                  <a:pt x="398" y="280"/>
                  <a:pt x="398" y="280"/>
                  <a:pt x="398" y="280"/>
                </a:cubicBezTo>
                <a:cubicBezTo>
                  <a:pt x="398" y="265"/>
                  <a:pt x="383" y="235"/>
                  <a:pt x="354" y="235"/>
                </a:cubicBezTo>
                <a:close/>
                <a:moveTo>
                  <a:pt x="354" y="501"/>
                </a:moveTo>
                <a:lnTo>
                  <a:pt x="354" y="501"/>
                </a:lnTo>
                <a:cubicBezTo>
                  <a:pt x="354" y="501"/>
                  <a:pt x="354" y="515"/>
                  <a:pt x="339" y="515"/>
                </a:cubicBezTo>
                <a:cubicBezTo>
                  <a:pt x="148" y="515"/>
                  <a:pt x="148" y="515"/>
                  <a:pt x="148" y="515"/>
                </a:cubicBezTo>
                <a:cubicBezTo>
                  <a:pt x="133" y="515"/>
                  <a:pt x="118" y="501"/>
                  <a:pt x="118" y="501"/>
                </a:cubicBezTo>
                <a:cubicBezTo>
                  <a:pt x="118" y="294"/>
                  <a:pt x="118" y="294"/>
                  <a:pt x="118" y="294"/>
                </a:cubicBezTo>
                <a:cubicBezTo>
                  <a:pt x="118" y="294"/>
                  <a:pt x="133" y="280"/>
                  <a:pt x="148" y="280"/>
                </a:cubicBezTo>
                <a:cubicBezTo>
                  <a:pt x="339" y="280"/>
                  <a:pt x="339" y="280"/>
                  <a:pt x="339" y="280"/>
                </a:cubicBezTo>
                <a:cubicBezTo>
                  <a:pt x="354" y="280"/>
                  <a:pt x="354" y="294"/>
                  <a:pt x="354" y="294"/>
                </a:cubicBezTo>
                <a:lnTo>
                  <a:pt x="354" y="501"/>
                </a:lnTo>
                <a:close/>
                <a:moveTo>
                  <a:pt x="530" y="456"/>
                </a:moveTo>
                <a:lnTo>
                  <a:pt x="530" y="456"/>
                </a:lnTo>
                <a:cubicBezTo>
                  <a:pt x="457" y="456"/>
                  <a:pt x="457" y="456"/>
                  <a:pt x="457" y="456"/>
                </a:cubicBezTo>
                <a:cubicBezTo>
                  <a:pt x="442" y="456"/>
                  <a:pt x="442" y="471"/>
                  <a:pt x="442" y="471"/>
                </a:cubicBezTo>
                <a:cubicBezTo>
                  <a:pt x="442" y="486"/>
                  <a:pt x="442" y="501"/>
                  <a:pt x="457" y="501"/>
                </a:cubicBezTo>
                <a:cubicBezTo>
                  <a:pt x="530" y="501"/>
                  <a:pt x="530" y="501"/>
                  <a:pt x="530" y="501"/>
                </a:cubicBezTo>
                <a:cubicBezTo>
                  <a:pt x="545" y="501"/>
                  <a:pt x="560" y="486"/>
                  <a:pt x="560" y="471"/>
                </a:cubicBezTo>
                <a:cubicBezTo>
                  <a:pt x="560" y="471"/>
                  <a:pt x="545" y="456"/>
                  <a:pt x="530" y="456"/>
                </a:cubicBezTo>
                <a:close/>
                <a:moveTo>
                  <a:pt x="560" y="162"/>
                </a:moveTo>
                <a:lnTo>
                  <a:pt x="560" y="162"/>
                </a:lnTo>
                <a:cubicBezTo>
                  <a:pt x="369" y="162"/>
                  <a:pt x="369" y="162"/>
                  <a:pt x="369" y="162"/>
                </a:cubicBezTo>
                <a:cubicBezTo>
                  <a:pt x="545" y="44"/>
                  <a:pt x="545" y="44"/>
                  <a:pt x="545" y="44"/>
                </a:cubicBezTo>
                <a:cubicBezTo>
                  <a:pt x="560" y="44"/>
                  <a:pt x="560" y="30"/>
                  <a:pt x="545" y="15"/>
                </a:cubicBezTo>
                <a:cubicBezTo>
                  <a:pt x="545" y="0"/>
                  <a:pt x="530" y="0"/>
                  <a:pt x="530" y="15"/>
                </a:cubicBezTo>
                <a:cubicBezTo>
                  <a:pt x="530" y="15"/>
                  <a:pt x="339" y="133"/>
                  <a:pt x="324" y="147"/>
                </a:cubicBezTo>
                <a:cubicBezTo>
                  <a:pt x="118" y="15"/>
                  <a:pt x="118" y="15"/>
                  <a:pt x="118" y="15"/>
                </a:cubicBezTo>
                <a:cubicBezTo>
                  <a:pt x="103" y="0"/>
                  <a:pt x="89" y="0"/>
                  <a:pt x="89" y="15"/>
                </a:cubicBezTo>
                <a:cubicBezTo>
                  <a:pt x="89" y="30"/>
                  <a:pt x="89" y="44"/>
                  <a:pt x="89" y="44"/>
                </a:cubicBezTo>
                <a:cubicBezTo>
                  <a:pt x="265" y="162"/>
                  <a:pt x="265" y="162"/>
                  <a:pt x="265" y="162"/>
                </a:cubicBezTo>
                <a:cubicBezTo>
                  <a:pt x="89" y="162"/>
                  <a:pt x="89" y="162"/>
                  <a:pt x="89" y="162"/>
                </a:cubicBezTo>
                <a:cubicBezTo>
                  <a:pt x="45" y="162"/>
                  <a:pt x="0" y="192"/>
                  <a:pt x="0" y="235"/>
                </a:cubicBezTo>
                <a:cubicBezTo>
                  <a:pt x="0" y="560"/>
                  <a:pt x="0" y="560"/>
                  <a:pt x="0" y="560"/>
                </a:cubicBezTo>
                <a:cubicBezTo>
                  <a:pt x="0" y="604"/>
                  <a:pt x="45" y="633"/>
                  <a:pt x="89" y="633"/>
                </a:cubicBezTo>
                <a:cubicBezTo>
                  <a:pt x="560" y="633"/>
                  <a:pt x="560" y="633"/>
                  <a:pt x="560" y="633"/>
                </a:cubicBezTo>
                <a:cubicBezTo>
                  <a:pt x="604" y="633"/>
                  <a:pt x="633" y="604"/>
                  <a:pt x="633" y="560"/>
                </a:cubicBezTo>
                <a:cubicBezTo>
                  <a:pt x="633" y="235"/>
                  <a:pt x="633" y="235"/>
                  <a:pt x="633" y="235"/>
                </a:cubicBezTo>
                <a:cubicBezTo>
                  <a:pt x="633" y="192"/>
                  <a:pt x="604" y="162"/>
                  <a:pt x="560" y="162"/>
                </a:cubicBezTo>
                <a:close/>
                <a:moveTo>
                  <a:pt x="589" y="560"/>
                </a:moveTo>
                <a:lnTo>
                  <a:pt x="589" y="560"/>
                </a:lnTo>
                <a:cubicBezTo>
                  <a:pt x="589" y="574"/>
                  <a:pt x="575" y="589"/>
                  <a:pt x="560" y="589"/>
                </a:cubicBezTo>
                <a:cubicBezTo>
                  <a:pt x="89" y="589"/>
                  <a:pt x="89" y="589"/>
                  <a:pt x="89" y="589"/>
                </a:cubicBezTo>
                <a:cubicBezTo>
                  <a:pt x="59" y="589"/>
                  <a:pt x="45" y="574"/>
                  <a:pt x="45" y="560"/>
                </a:cubicBezTo>
                <a:cubicBezTo>
                  <a:pt x="45" y="235"/>
                  <a:pt x="45" y="235"/>
                  <a:pt x="45" y="235"/>
                </a:cubicBezTo>
                <a:cubicBezTo>
                  <a:pt x="45" y="221"/>
                  <a:pt x="59" y="206"/>
                  <a:pt x="89" y="206"/>
                </a:cubicBezTo>
                <a:cubicBezTo>
                  <a:pt x="560" y="206"/>
                  <a:pt x="560" y="206"/>
                  <a:pt x="560" y="206"/>
                </a:cubicBezTo>
                <a:cubicBezTo>
                  <a:pt x="575" y="206"/>
                  <a:pt x="589" y="221"/>
                  <a:pt x="589" y="235"/>
                </a:cubicBezTo>
                <a:lnTo>
                  <a:pt x="589" y="560"/>
                </a:lnTo>
                <a:close/>
              </a:path>
            </a:pathLst>
          </a:custGeom>
          <a:solidFill>
            <a:srgbClr val="FEFEF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rgbClr val="FFFFFF"/>
              </a:solidFill>
              <a:latin typeface="Century Gothic"/>
              <a:ea typeface="Century Gothic"/>
              <a:cs typeface="Century Gothic"/>
              <a:sym typeface="Century Gothic"/>
            </a:endParaRPr>
          </a:p>
        </p:txBody>
      </p:sp>
      <p:sp>
        <p:nvSpPr>
          <p:cNvPr id="196" name="Google Shape;196;p28"/>
          <p:cNvSpPr/>
          <p:nvPr/>
        </p:nvSpPr>
        <p:spPr>
          <a:xfrm>
            <a:off x="4618143" y="3031853"/>
            <a:ext cx="399106" cy="420875"/>
          </a:xfrm>
          <a:custGeom>
            <a:rect b="b" l="l" r="r" t="t"/>
            <a:pathLst>
              <a:path extrusionOk="0" h="634" w="604">
                <a:moveTo>
                  <a:pt x="530" y="0"/>
                </a:moveTo>
                <a:lnTo>
                  <a:pt x="530" y="0"/>
                </a:lnTo>
                <a:cubicBezTo>
                  <a:pt x="74" y="0"/>
                  <a:pt x="74" y="0"/>
                  <a:pt x="74" y="0"/>
                </a:cubicBezTo>
                <a:cubicBezTo>
                  <a:pt x="29" y="0"/>
                  <a:pt x="0" y="30"/>
                  <a:pt x="0" y="74"/>
                </a:cubicBezTo>
                <a:cubicBezTo>
                  <a:pt x="0" y="427"/>
                  <a:pt x="0" y="427"/>
                  <a:pt x="0" y="427"/>
                </a:cubicBezTo>
                <a:cubicBezTo>
                  <a:pt x="0" y="471"/>
                  <a:pt x="29" y="516"/>
                  <a:pt x="74" y="516"/>
                </a:cubicBezTo>
                <a:cubicBezTo>
                  <a:pt x="236" y="516"/>
                  <a:pt x="236" y="516"/>
                  <a:pt x="236" y="516"/>
                </a:cubicBezTo>
                <a:cubicBezTo>
                  <a:pt x="236" y="589"/>
                  <a:pt x="236" y="589"/>
                  <a:pt x="236" y="589"/>
                </a:cubicBezTo>
                <a:cubicBezTo>
                  <a:pt x="191" y="589"/>
                  <a:pt x="191" y="589"/>
                  <a:pt x="191" y="589"/>
                </a:cubicBezTo>
                <a:cubicBezTo>
                  <a:pt x="177" y="589"/>
                  <a:pt x="177" y="604"/>
                  <a:pt x="177" y="604"/>
                </a:cubicBezTo>
                <a:cubicBezTo>
                  <a:pt x="177" y="619"/>
                  <a:pt x="177" y="633"/>
                  <a:pt x="191" y="633"/>
                </a:cubicBezTo>
                <a:cubicBezTo>
                  <a:pt x="427" y="633"/>
                  <a:pt x="427" y="633"/>
                  <a:pt x="427" y="633"/>
                </a:cubicBezTo>
                <a:cubicBezTo>
                  <a:pt x="441" y="633"/>
                  <a:pt x="441" y="619"/>
                  <a:pt x="441" y="604"/>
                </a:cubicBezTo>
                <a:cubicBezTo>
                  <a:pt x="441" y="604"/>
                  <a:pt x="441" y="589"/>
                  <a:pt x="427" y="589"/>
                </a:cubicBezTo>
                <a:cubicBezTo>
                  <a:pt x="383" y="589"/>
                  <a:pt x="383" y="589"/>
                  <a:pt x="383" y="589"/>
                </a:cubicBezTo>
                <a:cubicBezTo>
                  <a:pt x="383" y="516"/>
                  <a:pt x="383" y="516"/>
                  <a:pt x="383" y="516"/>
                </a:cubicBezTo>
                <a:cubicBezTo>
                  <a:pt x="530" y="516"/>
                  <a:pt x="530" y="516"/>
                  <a:pt x="530" y="516"/>
                </a:cubicBezTo>
                <a:cubicBezTo>
                  <a:pt x="574" y="516"/>
                  <a:pt x="603" y="471"/>
                  <a:pt x="603" y="427"/>
                </a:cubicBezTo>
                <a:cubicBezTo>
                  <a:pt x="603" y="74"/>
                  <a:pt x="603" y="74"/>
                  <a:pt x="603" y="74"/>
                </a:cubicBezTo>
                <a:cubicBezTo>
                  <a:pt x="603" y="30"/>
                  <a:pt x="574" y="0"/>
                  <a:pt x="530" y="0"/>
                </a:cubicBezTo>
                <a:close/>
                <a:moveTo>
                  <a:pt x="353" y="589"/>
                </a:moveTo>
                <a:lnTo>
                  <a:pt x="353" y="589"/>
                </a:lnTo>
                <a:cubicBezTo>
                  <a:pt x="265" y="589"/>
                  <a:pt x="265" y="589"/>
                  <a:pt x="265" y="589"/>
                </a:cubicBezTo>
                <a:cubicBezTo>
                  <a:pt x="265" y="516"/>
                  <a:pt x="265" y="516"/>
                  <a:pt x="265" y="516"/>
                </a:cubicBezTo>
                <a:cubicBezTo>
                  <a:pt x="353" y="516"/>
                  <a:pt x="353" y="516"/>
                  <a:pt x="353" y="516"/>
                </a:cubicBezTo>
                <a:lnTo>
                  <a:pt x="353" y="589"/>
                </a:lnTo>
                <a:close/>
                <a:moveTo>
                  <a:pt x="559" y="427"/>
                </a:moveTo>
                <a:lnTo>
                  <a:pt x="559" y="427"/>
                </a:lnTo>
                <a:cubicBezTo>
                  <a:pt x="559" y="457"/>
                  <a:pt x="545" y="471"/>
                  <a:pt x="530" y="471"/>
                </a:cubicBezTo>
                <a:cubicBezTo>
                  <a:pt x="74" y="471"/>
                  <a:pt x="74" y="471"/>
                  <a:pt x="74" y="471"/>
                </a:cubicBezTo>
                <a:cubicBezTo>
                  <a:pt x="59" y="471"/>
                  <a:pt x="29" y="457"/>
                  <a:pt x="29" y="427"/>
                </a:cubicBezTo>
                <a:cubicBezTo>
                  <a:pt x="29" y="398"/>
                  <a:pt x="29" y="398"/>
                  <a:pt x="29" y="398"/>
                </a:cubicBezTo>
                <a:cubicBezTo>
                  <a:pt x="559" y="398"/>
                  <a:pt x="559" y="398"/>
                  <a:pt x="559" y="398"/>
                </a:cubicBezTo>
                <a:lnTo>
                  <a:pt x="559" y="427"/>
                </a:lnTo>
                <a:close/>
                <a:moveTo>
                  <a:pt x="559" y="354"/>
                </a:moveTo>
                <a:lnTo>
                  <a:pt x="559" y="354"/>
                </a:lnTo>
                <a:cubicBezTo>
                  <a:pt x="29" y="354"/>
                  <a:pt x="29" y="354"/>
                  <a:pt x="29" y="354"/>
                </a:cubicBezTo>
                <a:cubicBezTo>
                  <a:pt x="29" y="74"/>
                  <a:pt x="29" y="74"/>
                  <a:pt x="29" y="74"/>
                </a:cubicBezTo>
                <a:cubicBezTo>
                  <a:pt x="29" y="59"/>
                  <a:pt x="59" y="44"/>
                  <a:pt x="74" y="44"/>
                </a:cubicBezTo>
                <a:cubicBezTo>
                  <a:pt x="530" y="44"/>
                  <a:pt x="530" y="44"/>
                  <a:pt x="530" y="44"/>
                </a:cubicBezTo>
                <a:cubicBezTo>
                  <a:pt x="545" y="44"/>
                  <a:pt x="559" y="59"/>
                  <a:pt x="559" y="74"/>
                </a:cubicBezTo>
                <a:lnTo>
                  <a:pt x="559" y="354"/>
                </a:lnTo>
                <a:close/>
              </a:path>
            </a:pathLst>
          </a:custGeom>
          <a:solidFill>
            <a:srgbClr val="FEFEF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rgbClr val="FFFFFF"/>
              </a:solidFill>
              <a:latin typeface="Century Gothic"/>
              <a:ea typeface="Century Gothic"/>
              <a:cs typeface="Century Gothic"/>
              <a:sym typeface="Century Gothic"/>
            </a:endParaRPr>
          </a:p>
        </p:txBody>
      </p:sp>
      <p:sp>
        <p:nvSpPr>
          <p:cNvPr id="197" name="Google Shape;197;p28"/>
          <p:cNvSpPr/>
          <p:nvPr/>
        </p:nvSpPr>
        <p:spPr>
          <a:xfrm>
            <a:off x="723039" y="4141601"/>
            <a:ext cx="425712" cy="389431"/>
          </a:xfrm>
          <a:custGeom>
            <a:rect b="b" l="l" r="r" t="t"/>
            <a:pathLst>
              <a:path extrusionOk="0" h="590" w="649">
                <a:moveTo>
                  <a:pt x="515" y="74"/>
                </a:moveTo>
                <a:lnTo>
                  <a:pt x="515" y="74"/>
                </a:lnTo>
                <a:cubicBezTo>
                  <a:pt x="515" y="30"/>
                  <a:pt x="486" y="0"/>
                  <a:pt x="442" y="0"/>
                </a:cubicBezTo>
                <a:cubicBezTo>
                  <a:pt x="206" y="0"/>
                  <a:pt x="206" y="0"/>
                  <a:pt x="206" y="0"/>
                </a:cubicBezTo>
                <a:cubicBezTo>
                  <a:pt x="162" y="0"/>
                  <a:pt x="133" y="30"/>
                  <a:pt x="133" y="74"/>
                </a:cubicBezTo>
                <a:cubicBezTo>
                  <a:pt x="0" y="74"/>
                  <a:pt x="15" y="74"/>
                  <a:pt x="15" y="162"/>
                </a:cubicBezTo>
                <a:cubicBezTo>
                  <a:pt x="15" y="221"/>
                  <a:pt x="59" y="280"/>
                  <a:pt x="133" y="280"/>
                </a:cubicBezTo>
                <a:cubicBezTo>
                  <a:pt x="133" y="280"/>
                  <a:pt x="133" y="280"/>
                  <a:pt x="147" y="280"/>
                </a:cubicBezTo>
                <a:cubicBezTo>
                  <a:pt x="162" y="353"/>
                  <a:pt x="236" y="427"/>
                  <a:pt x="309" y="427"/>
                </a:cubicBezTo>
                <a:cubicBezTo>
                  <a:pt x="309" y="545"/>
                  <a:pt x="309" y="545"/>
                  <a:pt x="309" y="545"/>
                </a:cubicBezTo>
                <a:cubicBezTo>
                  <a:pt x="250" y="545"/>
                  <a:pt x="250" y="545"/>
                  <a:pt x="250" y="545"/>
                </a:cubicBezTo>
                <a:cubicBezTo>
                  <a:pt x="236" y="545"/>
                  <a:pt x="221" y="560"/>
                  <a:pt x="221" y="574"/>
                </a:cubicBezTo>
                <a:cubicBezTo>
                  <a:pt x="221" y="574"/>
                  <a:pt x="236" y="589"/>
                  <a:pt x="250" y="589"/>
                </a:cubicBezTo>
                <a:cubicBezTo>
                  <a:pt x="397" y="589"/>
                  <a:pt x="397" y="589"/>
                  <a:pt x="397" y="589"/>
                </a:cubicBezTo>
                <a:cubicBezTo>
                  <a:pt x="413" y="589"/>
                  <a:pt x="427" y="574"/>
                  <a:pt x="427" y="574"/>
                </a:cubicBezTo>
                <a:cubicBezTo>
                  <a:pt x="427" y="560"/>
                  <a:pt x="413" y="545"/>
                  <a:pt x="397" y="545"/>
                </a:cubicBezTo>
                <a:cubicBezTo>
                  <a:pt x="339" y="545"/>
                  <a:pt x="339" y="545"/>
                  <a:pt x="339" y="545"/>
                </a:cubicBezTo>
                <a:cubicBezTo>
                  <a:pt x="339" y="427"/>
                  <a:pt x="339" y="427"/>
                  <a:pt x="339" y="427"/>
                </a:cubicBezTo>
                <a:cubicBezTo>
                  <a:pt x="413" y="427"/>
                  <a:pt x="486" y="353"/>
                  <a:pt x="501" y="280"/>
                </a:cubicBezTo>
                <a:cubicBezTo>
                  <a:pt x="515" y="280"/>
                  <a:pt x="515" y="280"/>
                  <a:pt x="515" y="280"/>
                </a:cubicBezTo>
                <a:cubicBezTo>
                  <a:pt x="589" y="280"/>
                  <a:pt x="633" y="221"/>
                  <a:pt x="633" y="162"/>
                </a:cubicBezTo>
                <a:cubicBezTo>
                  <a:pt x="633" y="74"/>
                  <a:pt x="648" y="74"/>
                  <a:pt x="515" y="74"/>
                </a:cubicBezTo>
                <a:close/>
                <a:moveTo>
                  <a:pt x="133" y="236"/>
                </a:moveTo>
                <a:lnTo>
                  <a:pt x="133" y="236"/>
                </a:lnTo>
                <a:cubicBezTo>
                  <a:pt x="88" y="236"/>
                  <a:pt x="44" y="206"/>
                  <a:pt x="44" y="162"/>
                </a:cubicBezTo>
                <a:cubicBezTo>
                  <a:pt x="44" y="118"/>
                  <a:pt x="44" y="118"/>
                  <a:pt x="133" y="118"/>
                </a:cubicBezTo>
                <a:lnTo>
                  <a:pt x="133" y="236"/>
                </a:lnTo>
                <a:close/>
                <a:moveTo>
                  <a:pt x="486" y="191"/>
                </a:moveTo>
                <a:lnTo>
                  <a:pt x="486" y="191"/>
                </a:lnTo>
                <a:cubicBezTo>
                  <a:pt x="486" y="280"/>
                  <a:pt x="413" y="398"/>
                  <a:pt x="324" y="398"/>
                </a:cubicBezTo>
                <a:cubicBezTo>
                  <a:pt x="236" y="398"/>
                  <a:pt x="162" y="280"/>
                  <a:pt x="162" y="191"/>
                </a:cubicBezTo>
                <a:cubicBezTo>
                  <a:pt x="162" y="74"/>
                  <a:pt x="162" y="74"/>
                  <a:pt x="162" y="74"/>
                </a:cubicBezTo>
                <a:cubicBezTo>
                  <a:pt x="162" y="59"/>
                  <a:pt x="192" y="44"/>
                  <a:pt x="206" y="44"/>
                </a:cubicBezTo>
                <a:cubicBezTo>
                  <a:pt x="442" y="44"/>
                  <a:pt x="442" y="44"/>
                  <a:pt x="442" y="44"/>
                </a:cubicBezTo>
                <a:cubicBezTo>
                  <a:pt x="456" y="44"/>
                  <a:pt x="486" y="59"/>
                  <a:pt x="486" y="74"/>
                </a:cubicBezTo>
                <a:lnTo>
                  <a:pt x="486" y="191"/>
                </a:lnTo>
                <a:close/>
                <a:moveTo>
                  <a:pt x="515" y="236"/>
                </a:moveTo>
                <a:lnTo>
                  <a:pt x="515" y="236"/>
                </a:lnTo>
                <a:cubicBezTo>
                  <a:pt x="515" y="118"/>
                  <a:pt x="515" y="118"/>
                  <a:pt x="515" y="118"/>
                </a:cubicBezTo>
                <a:cubicBezTo>
                  <a:pt x="604" y="118"/>
                  <a:pt x="604" y="118"/>
                  <a:pt x="604" y="162"/>
                </a:cubicBezTo>
                <a:cubicBezTo>
                  <a:pt x="604" y="206"/>
                  <a:pt x="560" y="236"/>
                  <a:pt x="515" y="236"/>
                </a:cubicBezTo>
                <a:close/>
              </a:path>
            </a:pathLst>
          </a:custGeom>
          <a:solidFill>
            <a:srgbClr val="FEFEF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rgbClr val="FFFFFF"/>
              </a:solidFill>
              <a:latin typeface="Century Gothic"/>
              <a:ea typeface="Century Gothic"/>
              <a:cs typeface="Century Gothic"/>
              <a:sym typeface="Century Gothic"/>
            </a:endParaRPr>
          </a:p>
        </p:txBody>
      </p:sp>
      <p:sp>
        <p:nvSpPr>
          <p:cNvPr id="198" name="Google Shape;198;p28"/>
          <p:cNvSpPr/>
          <p:nvPr/>
        </p:nvSpPr>
        <p:spPr>
          <a:xfrm>
            <a:off x="772393" y="3010352"/>
            <a:ext cx="312029" cy="406361"/>
          </a:xfrm>
          <a:custGeom>
            <a:rect b="b" l="l" r="r" t="t"/>
            <a:pathLst>
              <a:path extrusionOk="0" h="619" w="472">
                <a:moveTo>
                  <a:pt x="236" y="0"/>
                </a:moveTo>
                <a:lnTo>
                  <a:pt x="236" y="0"/>
                </a:lnTo>
                <a:cubicBezTo>
                  <a:pt x="104" y="0"/>
                  <a:pt x="0" y="103"/>
                  <a:pt x="0" y="235"/>
                </a:cubicBezTo>
                <a:cubicBezTo>
                  <a:pt x="0" y="323"/>
                  <a:pt x="192" y="618"/>
                  <a:pt x="236" y="618"/>
                </a:cubicBezTo>
                <a:cubicBezTo>
                  <a:pt x="280" y="618"/>
                  <a:pt x="471" y="323"/>
                  <a:pt x="471" y="235"/>
                </a:cubicBezTo>
                <a:cubicBezTo>
                  <a:pt x="471" y="103"/>
                  <a:pt x="368" y="0"/>
                  <a:pt x="236" y="0"/>
                </a:cubicBezTo>
                <a:close/>
                <a:moveTo>
                  <a:pt x="236" y="559"/>
                </a:moveTo>
                <a:lnTo>
                  <a:pt x="236" y="559"/>
                </a:lnTo>
                <a:cubicBezTo>
                  <a:pt x="207" y="559"/>
                  <a:pt x="45" y="309"/>
                  <a:pt x="45" y="235"/>
                </a:cubicBezTo>
                <a:cubicBezTo>
                  <a:pt x="45" y="117"/>
                  <a:pt x="133" y="29"/>
                  <a:pt x="236" y="29"/>
                </a:cubicBezTo>
                <a:cubicBezTo>
                  <a:pt x="339" y="29"/>
                  <a:pt x="427" y="117"/>
                  <a:pt x="427" y="235"/>
                </a:cubicBezTo>
                <a:cubicBezTo>
                  <a:pt x="427" y="309"/>
                  <a:pt x="266" y="559"/>
                  <a:pt x="236" y="559"/>
                </a:cubicBezTo>
                <a:close/>
                <a:moveTo>
                  <a:pt x="236" y="132"/>
                </a:moveTo>
                <a:lnTo>
                  <a:pt x="236" y="132"/>
                </a:lnTo>
                <a:cubicBezTo>
                  <a:pt x="177" y="132"/>
                  <a:pt x="133" y="176"/>
                  <a:pt x="133" y="235"/>
                </a:cubicBezTo>
                <a:cubicBezTo>
                  <a:pt x="133" y="279"/>
                  <a:pt x="177" y="323"/>
                  <a:pt x="236" y="323"/>
                </a:cubicBezTo>
                <a:cubicBezTo>
                  <a:pt x="295" y="323"/>
                  <a:pt x="339" y="279"/>
                  <a:pt x="339" y="235"/>
                </a:cubicBezTo>
                <a:cubicBezTo>
                  <a:pt x="339" y="176"/>
                  <a:pt x="295" y="132"/>
                  <a:pt x="236" y="132"/>
                </a:cubicBezTo>
                <a:close/>
                <a:moveTo>
                  <a:pt x="236" y="294"/>
                </a:moveTo>
                <a:lnTo>
                  <a:pt x="236" y="294"/>
                </a:lnTo>
                <a:cubicBezTo>
                  <a:pt x="207" y="294"/>
                  <a:pt x="177" y="264"/>
                  <a:pt x="177" y="235"/>
                </a:cubicBezTo>
                <a:cubicBezTo>
                  <a:pt x="177" y="191"/>
                  <a:pt x="207" y="176"/>
                  <a:pt x="236" y="176"/>
                </a:cubicBezTo>
                <a:cubicBezTo>
                  <a:pt x="266" y="176"/>
                  <a:pt x="295" y="191"/>
                  <a:pt x="295" y="235"/>
                </a:cubicBezTo>
                <a:cubicBezTo>
                  <a:pt x="295" y="264"/>
                  <a:pt x="266" y="294"/>
                  <a:pt x="236" y="294"/>
                </a:cubicBezTo>
                <a:close/>
              </a:path>
            </a:pathLst>
          </a:custGeom>
          <a:solidFill>
            <a:srgbClr val="FEFEF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rgbClr val="FFFFFF"/>
              </a:solidFill>
              <a:latin typeface="Century Gothic"/>
              <a:ea typeface="Century Gothic"/>
              <a:cs typeface="Century Gothic"/>
              <a:sym typeface="Century Gothic"/>
            </a:endParaRPr>
          </a:p>
        </p:txBody>
      </p:sp>
      <p:grpSp>
        <p:nvGrpSpPr>
          <p:cNvPr id="199" name="Google Shape;199;p28"/>
          <p:cNvGrpSpPr/>
          <p:nvPr/>
        </p:nvGrpSpPr>
        <p:grpSpPr>
          <a:xfrm>
            <a:off x="1257608" y="3028804"/>
            <a:ext cx="2423350" cy="854080"/>
            <a:chOff x="2292459" y="2153222"/>
            <a:chExt cx="3231133" cy="1138773"/>
          </a:xfrm>
        </p:grpSpPr>
        <p:sp>
          <p:nvSpPr>
            <p:cNvPr id="200" name="Google Shape;200;p28"/>
            <p:cNvSpPr/>
            <p:nvPr/>
          </p:nvSpPr>
          <p:spPr>
            <a:xfrm>
              <a:off x="2292460" y="2522554"/>
              <a:ext cx="3231132" cy="76944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050">
                  <a:solidFill>
                    <a:srgbClr val="FFFFFF"/>
                  </a:solidFill>
                  <a:latin typeface="Century Gothic"/>
                  <a:ea typeface="Century Gothic"/>
                  <a:cs typeface="Century Gothic"/>
                  <a:sym typeface="Century Gothic"/>
                </a:rPr>
                <a:t>Lorem Ipsum </a:t>
              </a:r>
              <a:r>
                <a:rPr lang="en-US" sz="1050">
                  <a:solidFill>
                    <a:srgbClr val="FFFFFF"/>
                  </a:solidFill>
                  <a:latin typeface="Century Gothic"/>
                  <a:ea typeface="Century Gothic"/>
                  <a:cs typeface="Century Gothic"/>
                  <a:sym typeface="Century Gothic"/>
                </a:rPr>
                <a:t>is simply dummy text of the printing and typesetting industry. </a:t>
              </a:r>
              <a:endParaRPr/>
            </a:p>
          </p:txBody>
        </p:sp>
        <p:sp>
          <p:nvSpPr>
            <p:cNvPr id="201" name="Google Shape;201;p28"/>
            <p:cNvSpPr txBox="1"/>
            <p:nvPr/>
          </p:nvSpPr>
          <p:spPr>
            <a:xfrm>
              <a:off x="2292459" y="2153222"/>
              <a:ext cx="3145358" cy="40010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350">
                  <a:solidFill>
                    <a:srgbClr val="FFFFFF"/>
                  </a:solidFill>
                  <a:latin typeface="Montserrat"/>
                  <a:ea typeface="Montserrat"/>
                  <a:cs typeface="Montserrat"/>
                  <a:sym typeface="Montserrat"/>
                </a:rPr>
                <a:t>SIMPLE TEXT</a:t>
              </a:r>
              <a:endParaRPr/>
            </a:p>
          </p:txBody>
        </p:sp>
      </p:grpSp>
      <p:grpSp>
        <p:nvGrpSpPr>
          <p:cNvPr id="202" name="Google Shape;202;p28"/>
          <p:cNvGrpSpPr/>
          <p:nvPr/>
        </p:nvGrpSpPr>
        <p:grpSpPr>
          <a:xfrm>
            <a:off x="1257606" y="4137928"/>
            <a:ext cx="2968315" cy="1015663"/>
            <a:chOff x="2292458" y="3632058"/>
            <a:chExt cx="3417561" cy="1354218"/>
          </a:xfrm>
        </p:grpSpPr>
        <p:sp>
          <p:nvSpPr>
            <p:cNvPr id="203" name="Google Shape;203;p28"/>
            <p:cNvSpPr/>
            <p:nvPr/>
          </p:nvSpPr>
          <p:spPr>
            <a:xfrm>
              <a:off x="2292458" y="4001390"/>
              <a:ext cx="3417561" cy="98488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050">
                  <a:solidFill>
                    <a:srgbClr val="FFFFFF"/>
                  </a:solidFill>
                  <a:latin typeface="Century Gothic"/>
                  <a:ea typeface="Century Gothic"/>
                  <a:cs typeface="Century Gothic"/>
                  <a:sym typeface="Century Gothic"/>
                </a:rPr>
                <a:t>An all round sleep, diet &amp; nutrition, exercise and task assistive scheduling tool, fused with the power of Machine Learning to aid shift workers and cosmonauts</a:t>
              </a:r>
              <a:endParaRPr sz="1050">
                <a:solidFill>
                  <a:srgbClr val="FFFFFF"/>
                </a:solidFill>
                <a:latin typeface="Century Gothic"/>
                <a:ea typeface="Century Gothic"/>
                <a:cs typeface="Century Gothic"/>
                <a:sym typeface="Century Gothic"/>
              </a:endParaRPr>
            </a:p>
          </p:txBody>
        </p:sp>
        <p:sp>
          <p:nvSpPr>
            <p:cNvPr id="204" name="Google Shape;204;p28"/>
            <p:cNvSpPr txBox="1"/>
            <p:nvPr/>
          </p:nvSpPr>
          <p:spPr>
            <a:xfrm>
              <a:off x="2292458" y="3632058"/>
              <a:ext cx="3145358" cy="40010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350">
                  <a:solidFill>
                    <a:srgbClr val="FFFFFF"/>
                  </a:solidFill>
                  <a:latin typeface="Montserrat"/>
                  <a:ea typeface="Montserrat"/>
                  <a:cs typeface="Montserrat"/>
                  <a:sym typeface="Montserrat"/>
                </a:rPr>
                <a:t>POWERFUL TOOL | SIMPLE DESIGN</a:t>
              </a:r>
              <a:endParaRPr/>
            </a:p>
          </p:txBody>
        </p:sp>
      </p:grpSp>
      <p:grpSp>
        <p:nvGrpSpPr>
          <p:cNvPr id="205" name="Google Shape;205;p28"/>
          <p:cNvGrpSpPr/>
          <p:nvPr/>
        </p:nvGrpSpPr>
        <p:grpSpPr>
          <a:xfrm>
            <a:off x="1257607" y="5161860"/>
            <a:ext cx="2423350" cy="1015663"/>
            <a:chOff x="2292458" y="4997302"/>
            <a:chExt cx="3231133" cy="1354218"/>
          </a:xfrm>
        </p:grpSpPr>
        <p:sp>
          <p:nvSpPr>
            <p:cNvPr id="206" name="Google Shape;206;p28"/>
            <p:cNvSpPr/>
            <p:nvPr/>
          </p:nvSpPr>
          <p:spPr>
            <a:xfrm>
              <a:off x="2292459" y="5366634"/>
              <a:ext cx="3231132" cy="98488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050">
                  <a:solidFill>
                    <a:srgbClr val="FFFFFF"/>
                  </a:solidFill>
                  <a:latin typeface="Century Gothic"/>
                  <a:ea typeface="Century Gothic"/>
                  <a:cs typeface="Century Gothic"/>
                  <a:sym typeface="Century Gothic"/>
                </a:rPr>
                <a:t>LGUI based suggestive mechanism, with seamless operational ease, to aid in sleep suggestions</a:t>
              </a:r>
              <a:endParaRPr sz="1050">
                <a:solidFill>
                  <a:srgbClr val="FFFFFF"/>
                </a:solidFill>
                <a:latin typeface="Century Gothic"/>
                <a:ea typeface="Century Gothic"/>
                <a:cs typeface="Century Gothic"/>
                <a:sym typeface="Century Gothic"/>
              </a:endParaRPr>
            </a:p>
          </p:txBody>
        </p:sp>
        <p:sp>
          <p:nvSpPr>
            <p:cNvPr id="207" name="Google Shape;207;p28"/>
            <p:cNvSpPr txBox="1"/>
            <p:nvPr/>
          </p:nvSpPr>
          <p:spPr>
            <a:xfrm>
              <a:off x="2292458" y="4997302"/>
              <a:ext cx="3145358" cy="40010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350">
                  <a:solidFill>
                    <a:srgbClr val="FFFFFF"/>
                  </a:solidFill>
                  <a:latin typeface="Montserrat"/>
                  <a:ea typeface="Montserrat"/>
                  <a:cs typeface="Montserrat"/>
                  <a:sym typeface="Montserrat"/>
                </a:rPr>
                <a:t>WEB INTERFACE</a:t>
              </a:r>
              <a:endParaRPr/>
            </a:p>
          </p:txBody>
        </p:sp>
      </p:grpSp>
      <p:grpSp>
        <p:nvGrpSpPr>
          <p:cNvPr id="208" name="Google Shape;208;p28"/>
          <p:cNvGrpSpPr/>
          <p:nvPr/>
        </p:nvGrpSpPr>
        <p:grpSpPr>
          <a:xfrm>
            <a:off x="5301650" y="3031850"/>
            <a:ext cx="3900407" cy="1015663"/>
            <a:chOff x="7684516" y="2157284"/>
            <a:chExt cx="5200542" cy="1354218"/>
          </a:xfrm>
        </p:grpSpPr>
        <p:sp>
          <p:nvSpPr>
            <p:cNvPr id="209" name="Google Shape;209;p28"/>
            <p:cNvSpPr/>
            <p:nvPr/>
          </p:nvSpPr>
          <p:spPr>
            <a:xfrm>
              <a:off x="7684517" y="2526616"/>
              <a:ext cx="4220857" cy="98488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050">
                  <a:solidFill>
                    <a:srgbClr val="FFFFFF"/>
                  </a:solidFill>
                  <a:latin typeface="Century Gothic"/>
                  <a:ea typeface="Century Gothic"/>
                  <a:cs typeface="Century Gothic"/>
                  <a:sym typeface="Century Gothic"/>
                </a:rPr>
                <a:t>Our innovative software backbone fused with TRL ready and versatile mask design, provides the best and consummate solution to the repose issue prevalent in the society</a:t>
              </a:r>
              <a:endParaRPr sz="1050">
                <a:solidFill>
                  <a:srgbClr val="FFFFFF"/>
                </a:solidFill>
                <a:latin typeface="Century Gothic"/>
                <a:ea typeface="Century Gothic"/>
                <a:cs typeface="Century Gothic"/>
                <a:sym typeface="Century Gothic"/>
              </a:endParaRPr>
            </a:p>
          </p:txBody>
        </p:sp>
        <p:sp>
          <p:nvSpPr>
            <p:cNvPr id="210" name="Google Shape;210;p28"/>
            <p:cNvSpPr txBox="1"/>
            <p:nvPr/>
          </p:nvSpPr>
          <p:spPr>
            <a:xfrm>
              <a:off x="7684516" y="2157284"/>
              <a:ext cx="5200542" cy="40010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350">
                  <a:solidFill>
                    <a:srgbClr val="FFFFFF"/>
                  </a:solidFill>
                  <a:latin typeface="Montserrat"/>
                  <a:ea typeface="Montserrat"/>
                  <a:cs typeface="Montserrat"/>
                  <a:sym typeface="Montserrat"/>
                </a:rPr>
                <a:t>POWER OF HARDWARE AND SOFTWARE SOLUTION</a:t>
              </a:r>
              <a:endParaRPr/>
            </a:p>
          </p:txBody>
        </p:sp>
      </p:grpSp>
      <p:grpSp>
        <p:nvGrpSpPr>
          <p:cNvPr id="211" name="Google Shape;211;p28"/>
          <p:cNvGrpSpPr/>
          <p:nvPr/>
        </p:nvGrpSpPr>
        <p:grpSpPr>
          <a:xfrm>
            <a:off x="5301650" y="4140975"/>
            <a:ext cx="2811836" cy="1177245"/>
            <a:chOff x="7684515" y="3636120"/>
            <a:chExt cx="3231133" cy="1569661"/>
          </a:xfrm>
        </p:grpSpPr>
        <p:sp>
          <p:nvSpPr>
            <p:cNvPr id="212" name="Google Shape;212;p28"/>
            <p:cNvSpPr/>
            <p:nvPr/>
          </p:nvSpPr>
          <p:spPr>
            <a:xfrm>
              <a:off x="7684516" y="4005452"/>
              <a:ext cx="3231132" cy="120032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050">
                  <a:solidFill>
                    <a:srgbClr val="FFFFFF"/>
                  </a:solidFill>
                  <a:latin typeface="Century Gothic"/>
                  <a:ea typeface="Century Gothic"/>
                  <a:cs typeface="Century Gothic"/>
                  <a:sym typeface="Century Gothic"/>
                </a:rPr>
                <a:t>Cloud based data storage for the sleep inducing mask, enabling real time and custom suggestive schedule for the users – RL future prospect</a:t>
              </a:r>
              <a:endParaRPr sz="1050">
                <a:solidFill>
                  <a:srgbClr val="FFFFFF"/>
                </a:solidFill>
                <a:latin typeface="Century Gothic"/>
                <a:ea typeface="Century Gothic"/>
                <a:cs typeface="Century Gothic"/>
                <a:sym typeface="Century Gothic"/>
              </a:endParaRPr>
            </a:p>
          </p:txBody>
        </p:sp>
        <p:sp>
          <p:nvSpPr>
            <p:cNvPr id="213" name="Google Shape;213;p28"/>
            <p:cNvSpPr txBox="1"/>
            <p:nvPr/>
          </p:nvSpPr>
          <p:spPr>
            <a:xfrm>
              <a:off x="7684515" y="3636120"/>
              <a:ext cx="3145358" cy="40010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350">
                  <a:solidFill>
                    <a:srgbClr val="FFFFFF"/>
                  </a:solidFill>
                  <a:latin typeface="Montserrat"/>
                  <a:ea typeface="Montserrat"/>
                  <a:cs typeface="Montserrat"/>
                  <a:sym typeface="Montserrat"/>
                </a:rPr>
                <a:t>REAL TIME DATA COLLECTION</a:t>
              </a:r>
              <a:endParaRPr/>
            </a:p>
          </p:txBody>
        </p:sp>
      </p:grpSp>
      <p:grpSp>
        <p:nvGrpSpPr>
          <p:cNvPr id="214" name="Google Shape;214;p28"/>
          <p:cNvGrpSpPr/>
          <p:nvPr/>
        </p:nvGrpSpPr>
        <p:grpSpPr>
          <a:xfrm>
            <a:off x="5301650" y="5164907"/>
            <a:ext cx="2423350" cy="1015663"/>
            <a:chOff x="7684515" y="5001364"/>
            <a:chExt cx="3231133" cy="1354218"/>
          </a:xfrm>
        </p:grpSpPr>
        <p:sp>
          <p:nvSpPr>
            <p:cNvPr id="215" name="Google Shape;215;p28"/>
            <p:cNvSpPr/>
            <p:nvPr/>
          </p:nvSpPr>
          <p:spPr>
            <a:xfrm>
              <a:off x="7684516" y="5370696"/>
              <a:ext cx="3231132" cy="98488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050">
                  <a:solidFill>
                    <a:srgbClr val="FFFFFF"/>
                  </a:solidFill>
                  <a:latin typeface="Century Gothic"/>
                  <a:ea typeface="Century Gothic"/>
                  <a:cs typeface="Century Gothic"/>
                  <a:sym typeface="Century Gothic"/>
                </a:rPr>
                <a:t>Extremely cost effective and technologically ready solution, aiding easy ingestion and adoption for the cause</a:t>
              </a:r>
              <a:endParaRPr sz="1050">
                <a:solidFill>
                  <a:srgbClr val="FFFFFF"/>
                </a:solidFill>
                <a:latin typeface="Century Gothic"/>
                <a:ea typeface="Century Gothic"/>
                <a:cs typeface="Century Gothic"/>
                <a:sym typeface="Century Gothic"/>
              </a:endParaRPr>
            </a:p>
          </p:txBody>
        </p:sp>
        <p:sp>
          <p:nvSpPr>
            <p:cNvPr id="216" name="Google Shape;216;p28"/>
            <p:cNvSpPr txBox="1"/>
            <p:nvPr/>
          </p:nvSpPr>
          <p:spPr>
            <a:xfrm>
              <a:off x="7684515" y="5001364"/>
              <a:ext cx="3145358" cy="40010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350">
                  <a:solidFill>
                    <a:srgbClr val="FFFFFF"/>
                  </a:solidFill>
                  <a:latin typeface="Montserrat"/>
                  <a:ea typeface="Montserrat"/>
                  <a:cs typeface="Montserrat"/>
                  <a:sym typeface="Montserrat"/>
                </a:rPr>
                <a:t>ECONOMY</a:t>
              </a:r>
              <a:endParaRPr/>
            </a:p>
          </p:txBody>
        </p:sp>
      </p:grpSp>
    </p:spTree>
  </p:cSld>
  <p:clrMapOvr>
    <a:masterClrMapping/>
  </p:clrMapOvr>
  <mc:AlternateContent>
    <mc:Choice Requires="p14">
      <p:transition spd="slow" p14:dur="1600">
        <p14:prism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3" presetSubtype="16">
                                  <p:stCondLst>
                                    <p:cond delay="0"/>
                                  </p:stCondLst>
                                  <p:childTnLst>
                                    <p:set>
                                      <p:cBhvr>
                                        <p:cTn dur="1" fill="hold">
                                          <p:stCondLst>
                                            <p:cond delay="0"/>
                                          </p:stCondLst>
                                        </p:cTn>
                                        <p:tgtEl>
                                          <p:spTgt spid="198"/>
                                        </p:tgtEl>
                                        <p:attrNameLst>
                                          <p:attrName>style.visibility</p:attrName>
                                        </p:attrNameLst>
                                      </p:cBhvr>
                                      <p:to>
                                        <p:strVal val="visible"/>
                                      </p:to>
                                    </p:set>
                                    <p:anim calcmode="lin" valueType="num">
                                      <p:cBhvr additive="base">
                                        <p:cTn dur="750"/>
                                        <p:tgtEl>
                                          <p:spTgt spid="198"/>
                                        </p:tgtEl>
                                        <p:attrNameLst>
                                          <p:attrName>ppt_w</p:attrName>
                                        </p:attrNameLst>
                                      </p:cBhvr>
                                      <p:tavLst>
                                        <p:tav fmla="" tm="0">
                                          <p:val>
                                            <p:strVal val="0"/>
                                          </p:val>
                                        </p:tav>
                                        <p:tav fmla="" tm="100000">
                                          <p:val>
                                            <p:strVal val="#ppt_w"/>
                                          </p:val>
                                        </p:tav>
                                      </p:tavLst>
                                    </p:anim>
                                    <p:anim calcmode="lin" valueType="num">
                                      <p:cBhvr additive="base">
                                        <p:cTn dur="750"/>
                                        <p:tgtEl>
                                          <p:spTgt spid="198"/>
                                        </p:tgtEl>
                                        <p:attrNameLst>
                                          <p:attrName>ppt_h</p:attrName>
                                        </p:attrNameLst>
                                      </p:cBhvr>
                                      <p:tavLst>
                                        <p:tav fmla="" tm="0">
                                          <p:val>
                                            <p:strVal val="0"/>
                                          </p:val>
                                        </p:tav>
                                        <p:tav fmla="" tm="100000">
                                          <p:val>
                                            <p:strVal val="#ppt_h"/>
                                          </p:val>
                                        </p:tav>
                                      </p:tavLst>
                                    </p:anim>
                                  </p:childTnLst>
                                </p:cTn>
                              </p:par>
                              <p:par>
                                <p:cTn fill="hold" nodeType="withEffect" presetClass="entr" presetID="10" presetSubtype="0">
                                  <p:stCondLst>
                                    <p:cond delay="0"/>
                                  </p:stCondLst>
                                  <p:childTnLst>
                                    <p:set>
                                      <p:cBhvr>
                                        <p:cTn dur="1" fill="hold">
                                          <p:stCondLst>
                                            <p:cond delay="0"/>
                                          </p:stCondLst>
                                        </p:cTn>
                                        <p:tgtEl>
                                          <p:spTgt spid="199"/>
                                        </p:tgtEl>
                                        <p:attrNameLst>
                                          <p:attrName>style.visibility</p:attrName>
                                        </p:attrNameLst>
                                      </p:cBhvr>
                                      <p:to>
                                        <p:strVal val="visible"/>
                                      </p:to>
                                    </p:set>
                                    <p:animEffect filter="fade" transition="in">
                                      <p:cBhvr>
                                        <p:cTn dur="750"/>
                                        <p:tgtEl>
                                          <p:spTgt spid="199"/>
                                        </p:tgtEl>
                                      </p:cBhvr>
                                    </p:animEffect>
                                  </p:childTnLst>
                                </p:cTn>
                              </p:par>
                            </p:childTnLst>
                          </p:cTn>
                        </p:par>
                        <p:par>
                          <p:cTn fill="hold">
                            <p:stCondLst>
                              <p:cond delay="750"/>
                            </p:stCondLst>
                            <p:childTnLst>
                              <p:par>
                                <p:cTn fill="hold" nodeType="afterEffect" presetClass="entr" presetID="23" presetSubtype="16">
                                  <p:stCondLst>
                                    <p:cond delay="0"/>
                                  </p:stCondLst>
                                  <p:childTnLst>
                                    <p:set>
                                      <p:cBhvr>
                                        <p:cTn dur="1" fill="hold">
                                          <p:stCondLst>
                                            <p:cond delay="0"/>
                                          </p:stCondLst>
                                        </p:cTn>
                                        <p:tgtEl>
                                          <p:spTgt spid="197"/>
                                        </p:tgtEl>
                                        <p:attrNameLst>
                                          <p:attrName>style.visibility</p:attrName>
                                        </p:attrNameLst>
                                      </p:cBhvr>
                                      <p:to>
                                        <p:strVal val="visible"/>
                                      </p:to>
                                    </p:set>
                                    <p:anim calcmode="lin" valueType="num">
                                      <p:cBhvr additive="base">
                                        <p:cTn dur="750"/>
                                        <p:tgtEl>
                                          <p:spTgt spid="197"/>
                                        </p:tgtEl>
                                        <p:attrNameLst>
                                          <p:attrName>ppt_w</p:attrName>
                                        </p:attrNameLst>
                                      </p:cBhvr>
                                      <p:tavLst>
                                        <p:tav fmla="" tm="0">
                                          <p:val>
                                            <p:strVal val="0"/>
                                          </p:val>
                                        </p:tav>
                                        <p:tav fmla="" tm="100000">
                                          <p:val>
                                            <p:strVal val="#ppt_w"/>
                                          </p:val>
                                        </p:tav>
                                      </p:tavLst>
                                    </p:anim>
                                    <p:anim calcmode="lin" valueType="num">
                                      <p:cBhvr additive="base">
                                        <p:cTn dur="750"/>
                                        <p:tgtEl>
                                          <p:spTgt spid="197"/>
                                        </p:tgtEl>
                                        <p:attrNameLst>
                                          <p:attrName>ppt_h</p:attrName>
                                        </p:attrNameLst>
                                      </p:cBhvr>
                                      <p:tavLst>
                                        <p:tav fmla="" tm="0">
                                          <p:val>
                                            <p:strVal val="0"/>
                                          </p:val>
                                        </p:tav>
                                        <p:tav fmla="" tm="100000">
                                          <p:val>
                                            <p:strVal val="#ppt_h"/>
                                          </p:val>
                                        </p:tav>
                                      </p:tavLst>
                                    </p:anim>
                                  </p:childTnLst>
                                </p:cTn>
                              </p:par>
                              <p:par>
                                <p:cTn fill="hold" nodeType="withEffect" presetClass="entr" presetID="10" presetSubtype="0">
                                  <p:stCondLst>
                                    <p:cond delay="0"/>
                                  </p:stCondLst>
                                  <p:childTnLst>
                                    <p:set>
                                      <p:cBhvr>
                                        <p:cTn dur="1" fill="hold">
                                          <p:stCondLst>
                                            <p:cond delay="0"/>
                                          </p:stCondLst>
                                        </p:cTn>
                                        <p:tgtEl>
                                          <p:spTgt spid="202"/>
                                        </p:tgtEl>
                                        <p:attrNameLst>
                                          <p:attrName>style.visibility</p:attrName>
                                        </p:attrNameLst>
                                      </p:cBhvr>
                                      <p:to>
                                        <p:strVal val="visible"/>
                                      </p:to>
                                    </p:set>
                                    <p:animEffect filter="fade" transition="in">
                                      <p:cBhvr>
                                        <p:cTn dur="750"/>
                                        <p:tgtEl>
                                          <p:spTgt spid="202"/>
                                        </p:tgtEl>
                                      </p:cBhvr>
                                    </p:animEffect>
                                  </p:childTnLst>
                                </p:cTn>
                              </p:par>
                            </p:childTnLst>
                          </p:cTn>
                        </p:par>
                        <p:par>
                          <p:cTn fill="hold">
                            <p:stCondLst>
                              <p:cond delay="1500"/>
                            </p:stCondLst>
                            <p:childTnLst>
                              <p:par>
                                <p:cTn fill="hold" nodeType="afterEffect" presetClass="entr" presetID="23" presetSubtype="16">
                                  <p:stCondLst>
                                    <p:cond delay="0"/>
                                  </p:stCondLst>
                                  <p:childTnLst>
                                    <p:set>
                                      <p:cBhvr>
                                        <p:cTn dur="1" fill="hold">
                                          <p:stCondLst>
                                            <p:cond delay="0"/>
                                          </p:stCondLst>
                                        </p:cTn>
                                        <p:tgtEl>
                                          <p:spTgt spid="195"/>
                                        </p:tgtEl>
                                        <p:attrNameLst>
                                          <p:attrName>style.visibility</p:attrName>
                                        </p:attrNameLst>
                                      </p:cBhvr>
                                      <p:to>
                                        <p:strVal val="visible"/>
                                      </p:to>
                                    </p:set>
                                    <p:anim calcmode="lin" valueType="num">
                                      <p:cBhvr additive="base">
                                        <p:cTn dur="750"/>
                                        <p:tgtEl>
                                          <p:spTgt spid="195"/>
                                        </p:tgtEl>
                                        <p:attrNameLst>
                                          <p:attrName>ppt_w</p:attrName>
                                        </p:attrNameLst>
                                      </p:cBhvr>
                                      <p:tavLst>
                                        <p:tav fmla="" tm="0">
                                          <p:val>
                                            <p:strVal val="0"/>
                                          </p:val>
                                        </p:tav>
                                        <p:tav fmla="" tm="100000">
                                          <p:val>
                                            <p:strVal val="#ppt_w"/>
                                          </p:val>
                                        </p:tav>
                                      </p:tavLst>
                                    </p:anim>
                                    <p:anim calcmode="lin" valueType="num">
                                      <p:cBhvr additive="base">
                                        <p:cTn dur="750"/>
                                        <p:tgtEl>
                                          <p:spTgt spid="195"/>
                                        </p:tgtEl>
                                        <p:attrNameLst>
                                          <p:attrName>ppt_h</p:attrName>
                                        </p:attrNameLst>
                                      </p:cBhvr>
                                      <p:tavLst>
                                        <p:tav fmla="" tm="0">
                                          <p:val>
                                            <p:strVal val="0"/>
                                          </p:val>
                                        </p:tav>
                                        <p:tav fmla="" tm="100000">
                                          <p:val>
                                            <p:strVal val="#ppt_h"/>
                                          </p:val>
                                        </p:tav>
                                      </p:tavLst>
                                    </p:anim>
                                  </p:childTnLst>
                                </p:cTn>
                              </p:par>
                              <p:par>
                                <p:cTn fill="hold" nodeType="withEffect" presetClass="entr" presetID="10" presetSubtype="0">
                                  <p:stCondLst>
                                    <p:cond delay="0"/>
                                  </p:stCondLst>
                                  <p:childTnLst>
                                    <p:set>
                                      <p:cBhvr>
                                        <p:cTn dur="1" fill="hold">
                                          <p:stCondLst>
                                            <p:cond delay="0"/>
                                          </p:stCondLst>
                                        </p:cTn>
                                        <p:tgtEl>
                                          <p:spTgt spid="205"/>
                                        </p:tgtEl>
                                        <p:attrNameLst>
                                          <p:attrName>style.visibility</p:attrName>
                                        </p:attrNameLst>
                                      </p:cBhvr>
                                      <p:to>
                                        <p:strVal val="visible"/>
                                      </p:to>
                                    </p:set>
                                    <p:animEffect filter="fade" transition="in">
                                      <p:cBhvr>
                                        <p:cTn dur="750"/>
                                        <p:tgtEl>
                                          <p:spTgt spid="205"/>
                                        </p:tgtEl>
                                      </p:cBhvr>
                                    </p:animEffect>
                                  </p:childTnLst>
                                </p:cTn>
                              </p:par>
                            </p:childTnLst>
                          </p:cTn>
                        </p:par>
                        <p:par>
                          <p:cTn fill="hold">
                            <p:stCondLst>
                              <p:cond delay="2250"/>
                            </p:stCondLst>
                            <p:childTnLst>
                              <p:par>
                                <p:cTn fill="hold" nodeType="afterEffect" presetClass="entr" presetID="23" presetSubtype="16">
                                  <p:stCondLst>
                                    <p:cond delay="0"/>
                                  </p:stCondLst>
                                  <p:childTnLst>
                                    <p:set>
                                      <p:cBhvr>
                                        <p:cTn dur="1" fill="hold">
                                          <p:stCondLst>
                                            <p:cond delay="0"/>
                                          </p:stCondLst>
                                        </p:cTn>
                                        <p:tgtEl>
                                          <p:spTgt spid="196"/>
                                        </p:tgtEl>
                                        <p:attrNameLst>
                                          <p:attrName>style.visibility</p:attrName>
                                        </p:attrNameLst>
                                      </p:cBhvr>
                                      <p:to>
                                        <p:strVal val="visible"/>
                                      </p:to>
                                    </p:set>
                                    <p:anim calcmode="lin" valueType="num">
                                      <p:cBhvr additive="base">
                                        <p:cTn dur="750"/>
                                        <p:tgtEl>
                                          <p:spTgt spid="196"/>
                                        </p:tgtEl>
                                        <p:attrNameLst>
                                          <p:attrName>ppt_w</p:attrName>
                                        </p:attrNameLst>
                                      </p:cBhvr>
                                      <p:tavLst>
                                        <p:tav fmla="" tm="0">
                                          <p:val>
                                            <p:strVal val="0"/>
                                          </p:val>
                                        </p:tav>
                                        <p:tav fmla="" tm="100000">
                                          <p:val>
                                            <p:strVal val="#ppt_w"/>
                                          </p:val>
                                        </p:tav>
                                      </p:tavLst>
                                    </p:anim>
                                    <p:anim calcmode="lin" valueType="num">
                                      <p:cBhvr additive="base">
                                        <p:cTn dur="750"/>
                                        <p:tgtEl>
                                          <p:spTgt spid="196"/>
                                        </p:tgtEl>
                                        <p:attrNameLst>
                                          <p:attrName>ppt_h</p:attrName>
                                        </p:attrNameLst>
                                      </p:cBhvr>
                                      <p:tavLst>
                                        <p:tav fmla="" tm="0">
                                          <p:val>
                                            <p:strVal val="0"/>
                                          </p:val>
                                        </p:tav>
                                        <p:tav fmla="" tm="100000">
                                          <p:val>
                                            <p:strVal val="#ppt_h"/>
                                          </p:val>
                                        </p:tav>
                                      </p:tavLst>
                                    </p:anim>
                                  </p:childTnLst>
                                </p:cTn>
                              </p:par>
                              <p:par>
                                <p:cTn fill="hold" nodeType="withEffect" presetClass="entr" presetID="10" presetSubtype="0">
                                  <p:stCondLst>
                                    <p:cond delay="0"/>
                                  </p:stCondLst>
                                  <p:childTnLst>
                                    <p:set>
                                      <p:cBhvr>
                                        <p:cTn dur="1" fill="hold">
                                          <p:stCondLst>
                                            <p:cond delay="0"/>
                                          </p:stCondLst>
                                        </p:cTn>
                                        <p:tgtEl>
                                          <p:spTgt spid="208"/>
                                        </p:tgtEl>
                                        <p:attrNameLst>
                                          <p:attrName>style.visibility</p:attrName>
                                        </p:attrNameLst>
                                      </p:cBhvr>
                                      <p:to>
                                        <p:strVal val="visible"/>
                                      </p:to>
                                    </p:set>
                                    <p:animEffect filter="fade" transition="in">
                                      <p:cBhvr>
                                        <p:cTn dur="750"/>
                                        <p:tgtEl>
                                          <p:spTgt spid="208"/>
                                        </p:tgtEl>
                                      </p:cBhvr>
                                    </p:animEffect>
                                  </p:childTnLst>
                                </p:cTn>
                              </p:par>
                            </p:childTnLst>
                          </p:cTn>
                        </p:par>
                        <p:par>
                          <p:cTn fill="hold">
                            <p:stCondLst>
                              <p:cond delay="3000"/>
                            </p:stCondLst>
                            <p:childTnLst>
                              <p:par>
                                <p:cTn fill="hold" nodeType="afterEffect" presetClass="entr" presetID="23" presetSubtype="16">
                                  <p:stCondLst>
                                    <p:cond delay="0"/>
                                  </p:stCondLst>
                                  <p:childTnLst>
                                    <p:set>
                                      <p:cBhvr>
                                        <p:cTn dur="1" fill="hold">
                                          <p:stCondLst>
                                            <p:cond delay="0"/>
                                          </p:stCondLst>
                                        </p:cTn>
                                        <p:tgtEl>
                                          <p:spTgt spid="194"/>
                                        </p:tgtEl>
                                        <p:attrNameLst>
                                          <p:attrName>style.visibility</p:attrName>
                                        </p:attrNameLst>
                                      </p:cBhvr>
                                      <p:to>
                                        <p:strVal val="visible"/>
                                      </p:to>
                                    </p:set>
                                    <p:anim calcmode="lin" valueType="num">
                                      <p:cBhvr additive="base">
                                        <p:cTn dur="750"/>
                                        <p:tgtEl>
                                          <p:spTgt spid="194"/>
                                        </p:tgtEl>
                                        <p:attrNameLst>
                                          <p:attrName>ppt_w</p:attrName>
                                        </p:attrNameLst>
                                      </p:cBhvr>
                                      <p:tavLst>
                                        <p:tav fmla="" tm="0">
                                          <p:val>
                                            <p:strVal val="0"/>
                                          </p:val>
                                        </p:tav>
                                        <p:tav fmla="" tm="100000">
                                          <p:val>
                                            <p:strVal val="#ppt_w"/>
                                          </p:val>
                                        </p:tav>
                                      </p:tavLst>
                                    </p:anim>
                                    <p:anim calcmode="lin" valueType="num">
                                      <p:cBhvr additive="base">
                                        <p:cTn dur="750"/>
                                        <p:tgtEl>
                                          <p:spTgt spid="194"/>
                                        </p:tgtEl>
                                        <p:attrNameLst>
                                          <p:attrName>ppt_h</p:attrName>
                                        </p:attrNameLst>
                                      </p:cBhvr>
                                      <p:tavLst>
                                        <p:tav fmla="" tm="0">
                                          <p:val>
                                            <p:strVal val="0"/>
                                          </p:val>
                                        </p:tav>
                                        <p:tav fmla="" tm="100000">
                                          <p:val>
                                            <p:strVal val="#ppt_h"/>
                                          </p:val>
                                        </p:tav>
                                      </p:tavLst>
                                    </p:anim>
                                  </p:childTnLst>
                                </p:cTn>
                              </p:par>
                              <p:par>
                                <p:cTn fill="hold" nodeType="withEffect" presetClass="entr" presetID="10" presetSubtype="0">
                                  <p:stCondLst>
                                    <p:cond delay="0"/>
                                  </p:stCondLst>
                                  <p:childTnLst>
                                    <p:set>
                                      <p:cBhvr>
                                        <p:cTn dur="1" fill="hold">
                                          <p:stCondLst>
                                            <p:cond delay="0"/>
                                          </p:stCondLst>
                                        </p:cTn>
                                        <p:tgtEl>
                                          <p:spTgt spid="211"/>
                                        </p:tgtEl>
                                        <p:attrNameLst>
                                          <p:attrName>style.visibility</p:attrName>
                                        </p:attrNameLst>
                                      </p:cBhvr>
                                      <p:to>
                                        <p:strVal val="visible"/>
                                      </p:to>
                                    </p:set>
                                    <p:animEffect filter="fade" transition="in">
                                      <p:cBhvr>
                                        <p:cTn dur="750"/>
                                        <p:tgtEl>
                                          <p:spTgt spid="211"/>
                                        </p:tgtEl>
                                      </p:cBhvr>
                                    </p:animEffect>
                                  </p:childTnLst>
                                </p:cTn>
                              </p:par>
                            </p:childTnLst>
                          </p:cTn>
                        </p:par>
                        <p:par>
                          <p:cTn fill="hold">
                            <p:stCondLst>
                              <p:cond delay="3750"/>
                            </p:stCondLst>
                            <p:childTnLst>
                              <p:par>
                                <p:cTn fill="hold" nodeType="afterEffect" presetClass="entr" presetID="23" presetSubtype="16">
                                  <p:stCondLst>
                                    <p:cond delay="0"/>
                                  </p:stCondLst>
                                  <p:childTnLst>
                                    <p:set>
                                      <p:cBhvr>
                                        <p:cTn dur="1" fill="hold">
                                          <p:stCondLst>
                                            <p:cond delay="0"/>
                                          </p:stCondLst>
                                        </p:cTn>
                                        <p:tgtEl>
                                          <p:spTgt spid="193"/>
                                        </p:tgtEl>
                                        <p:attrNameLst>
                                          <p:attrName>style.visibility</p:attrName>
                                        </p:attrNameLst>
                                      </p:cBhvr>
                                      <p:to>
                                        <p:strVal val="visible"/>
                                      </p:to>
                                    </p:set>
                                    <p:anim calcmode="lin" valueType="num">
                                      <p:cBhvr additive="base">
                                        <p:cTn dur="750"/>
                                        <p:tgtEl>
                                          <p:spTgt spid="193"/>
                                        </p:tgtEl>
                                        <p:attrNameLst>
                                          <p:attrName>ppt_w</p:attrName>
                                        </p:attrNameLst>
                                      </p:cBhvr>
                                      <p:tavLst>
                                        <p:tav fmla="" tm="0">
                                          <p:val>
                                            <p:strVal val="0"/>
                                          </p:val>
                                        </p:tav>
                                        <p:tav fmla="" tm="100000">
                                          <p:val>
                                            <p:strVal val="#ppt_w"/>
                                          </p:val>
                                        </p:tav>
                                      </p:tavLst>
                                    </p:anim>
                                    <p:anim calcmode="lin" valueType="num">
                                      <p:cBhvr additive="base">
                                        <p:cTn dur="750"/>
                                        <p:tgtEl>
                                          <p:spTgt spid="193"/>
                                        </p:tgtEl>
                                        <p:attrNameLst>
                                          <p:attrName>ppt_h</p:attrName>
                                        </p:attrNameLst>
                                      </p:cBhvr>
                                      <p:tavLst>
                                        <p:tav fmla="" tm="0">
                                          <p:val>
                                            <p:strVal val="0"/>
                                          </p:val>
                                        </p:tav>
                                        <p:tav fmla="" tm="100000">
                                          <p:val>
                                            <p:strVal val="#ppt_h"/>
                                          </p:val>
                                        </p:tav>
                                      </p:tavLst>
                                    </p:anim>
                                  </p:childTnLst>
                                </p:cTn>
                              </p:par>
                              <p:par>
                                <p:cTn fill="hold" nodeType="withEffect" presetClass="entr" presetID="10" presetSubtype="0">
                                  <p:stCondLst>
                                    <p:cond delay="0"/>
                                  </p:stCondLst>
                                  <p:childTnLst>
                                    <p:set>
                                      <p:cBhvr>
                                        <p:cTn dur="1" fill="hold">
                                          <p:stCondLst>
                                            <p:cond delay="0"/>
                                          </p:stCondLst>
                                        </p:cTn>
                                        <p:tgtEl>
                                          <p:spTgt spid="214"/>
                                        </p:tgtEl>
                                        <p:attrNameLst>
                                          <p:attrName>style.visibility</p:attrName>
                                        </p:attrNameLst>
                                      </p:cBhvr>
                                      <p:to>
                                        <p:strVal val="visible"/>
                                      </p:to>
                                    </p:set>
                                    <p:animEffect filter="fade" transition="in">
                                      <p:cBhvr>
                                        <p:cTn dur="750"/>
                                        <p:tgtEl>
                                          <p:spTgt spid="21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29"/>
          <p:cNvSpPr/>
          <p:nvPr/>
        </p:nvSpPr>
        <p:spPr>
          <a:xfrm>
            <a:off x="8388906" y="3973953"/>
            <a:ext cx="1534466" cy="1835946"/>
          </a:xfrm>
          <a:prstGeom prst="chevron">
            <a:avLst>
              <a:gd fmla="val 64210" name="adj"/>
            </a:avLst>
          </a:prstGeom>
          <a:solidFill>
            <a:srgbClr val="FEFEFE">
              <a:alpha val="2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rgbClr val="FFFFFF"/>
              </a:solidFill>
              <a:latin typeface="Century Gothic"/>
              <a:ea typeface="Century Gothic"/>
              <a:cs typeface="Century Gothic"/>
              <a:sym typeface="Century Gothic"/>
            </a:endParaRPr>
          </a:p>
        </p:txBody>
      </p:sp>
      <p:grpSp>
        <p:nvGrpSpPr>
          <p:cNvPr id="222" name="Google Shape;222;p29"/>
          <p:cNvGrpSpPr/>
          <p:nvPr/>
        </p:nvGrpSpPr>
        <p:grpSpPr>
          <a:xfrm flipH="1" rot="-5400000">
            <a:off x="9932477" y="3975166"/>
            <a:ext cx="460486" cy="458060"/>
            <a:chOff x="8532745" y="456688"/>
            <a:chExt cx="1931366" cy="1960684"/>
          </a:xfrm>
        </p:grpSpPr>
        <p:sp>
          <p:nvSpPr>
            <p:cNvPr id="223" name="Google Shape;223;p29"/>
            <p:cNvSpPr/>
            <p:nvPr/>
          </p:nvSpPr>
          <p:spPr>
            <a:xfrm>
              <a:off x="8532745" y="855272"/>
              <a:ext cx="1562100" cy="1562100"/>
            </a:xfrm>
            <a:prstGeom prst="rtTriangle">
              <a:avLst/>
            </a:prstGeom>
            <a:noFill/>
            <a:ln cap="flat" cmpd="sng" w="381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rgbClr val="FFFFFF"/>
                </a:solidFill>
                <a:latin typeface="Century Gothic"/>
                <a:ea typeface="Century Gothic"/>
                <a:cs typeface="Century Gothic"/>
                <a:sym typeface="Century Gothic"/>
              </a:endParaRPr>
            </a:p>
          </p:txBody>
        </p:sp>
        <p:sp>
          <p:nvSpPr>
            <p:cNvPr id="224" name="Google Shape;224;p29"/>
            <p:cNvSpPr/>
            <p:nvPr/>
          </p:nvSpPr>
          <p:spPr>
            <a:xfrm>
              <a:off x="8902012" y="456688"/>
              <a:ext cx="1562100" cy="1562099"/>
            </a:xfrm>
            <a:prstGeom prst="rtTriangle">
              <a:avLst/>
            </a:prstGeom>
            <a:noFill/>
            <a:ln cap="flat" cmpd="sng" w="381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rgbClr val="FFFFFF"/>
                </a:solidFill>
                <a:latin typeface="Century Gothic"/>
                <a:ea typeface="Century Gothic"/>
                <a:cs typeface="Century Gothic"/>
                <a:sym typeface="Century Gothic"/>
              </a:endParaRPr>
            </a:p>
          </p:txBody>
        </p:sp>
      </p:grpSp>
      <p:sp>
        <p:nvSpPr>
          <p:cNvPr id="225" name="Google Shape;225;p29"/>
          <p:cNvSpPr/>
          <p:nvPr>
            <p:ph idx="2" type="pic"/>
          </p:nvPr>
        </p:nvSpPr>
        <p:spPr>
          <a:xfrm>
            <a:off x="2608997" y="1365009"/>
            <a:ext cx="7184100" cy="2881200"/>
          </a:xfrm>
          <a:prstGeom prst="rect">
            <a:avLst/>
          </a:prstGeom>
          <a:solidFill>
            <a:schemeClr val="accent1"/>
          </a:solidFill>
          <a:ln>
            <a:noFill/>
          </a:ln>
        </p:spPr>
        <p:txBody>
          <a:bodyPr anchorCtr="0" anchor="ctr" bIns="45700" lIns="91425" spcFirstLastPara="1" rIns="91425" wrap="square" tIns="45700">
            <a:noAutofit/>
          </a:bodyPr>
          <a:lstStyle/>
          <a:p>
            <a:pPr indent="0" lvl="0" marL="0" rtl="0" algn="l">
              <a:spcBef>
                <a:spcPts val="200"/>
              </a:spcBef>
              <a:spcAft>
                <a:spcPts val="600"/>
              </a:spcAft>
              <a:buNone/>
            </a:pPr>
            <a:r>
              <a:rPr lang="en-US" sz="1700"/>
              <a:t>We have used Deep Neural Regression Model to predict the amount of sleep, and based on that, we are also predicting the breakfast, lunch and dinner to be consumed. But instead of going for the orthodox regression solutions, we planned on using Neural Networks for regression to predict the amount of sleep. We preprocessed the data into a more comprehensible format and fed it into the model. Based on sparse data from NASA and some tedious research, we found the correlation between the parameters and made a dataset of 100,000 datapoints.</a:t>
            </a:r>
            <a:endParaRPr sz="1700"/>
          </a:p>
        </p:txBody>
      </p:sp>
      <p:pic>
        <p:nvPicPr>
          <p:cNvPr id="226" name="Google Shape;226;p29"/>
          <p:cNvPicPr preferRelativeResize="0"/>
          <p:nvPr/>
        </p:nvPicPr>
        <p:blipFill>
          <a:blip r:embed="rId3">
            <a:alphaModFix/>
          </a:blip>
          <a:stretch>
            <a:fillRect/>
          </a:stretch>
        </p:blipFill>
        <p:spPr>
          <a:xfrm>
            <a:off x="1728100" y="3988190"/>
            <a:ext cx="3438250" cy="2280550"/>
          </a:xfrm>
          <a:prstGeom prst="rect">
            <a:avLst/>
          </a:prstGeom>
          <a:noFill/>
          <a:ln>
            <a:noFill/>
          </a:ln>
        </p:spPr>
      </p:pic>
      <p:pic>
        <p:nvPicPr>
          <p:cNvPr id="227" name="Google Shape;227;p29"/>
          <p:cNvPicPr preferRelativeResize="0"/>
          <p:nvPr/>
        </p:nvPicPr>
        <p:blipFill>
          <a:blip r:embed="rId4">
            <a:alphaModFix/>
          </a:blip>
          <a:stretch>
            <a:fillRect/>
          </a:stretch>
        </p:blipFill>
        <p:spPr>
          <a:xfrm>
            <a:off x="8242350" y="3561274"/>
            <a:ext cx="3649051" cy="3134399"/>
          </a:xfrm>
          <a:prstGeom prst="rect">
            <a:avLst/>
          </a:prstGeom>
          <a:noFill/>
          <a:ln>
            <a:noFill/>
          </a:ln>
        </p:spPr>
      </p:pic>
    </p:spTree>
  </p:cSld>
  <p:clrMapOvr>
    <a:masterClrMapping/>
  </p:clrMapOvr>
  <p:transition spd="slow">
    <p:push/>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221"/>
                                        </p:tgtEl>
                                        <p:attrNameLst>
                                          <p:attrName>style.visibility</p:attrName>
                                        </p:attrNameLst>
                                      </p:cBhvr>
                                      <p:to>
                                        <p:strVal val="visible"/>
                                      </p:to>
                                    </p:set>
                                    <p:animEffect filter="fade" transition="in">
                                      <p:cBhvr>
                                        <p:cTn dur="500"/>
                                        <p:tgtEl>
                                          <p:spTgt spid="221"/>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222"/>
                                        </p:tgtEl>
                                        <p:attrNameLst>
                                          <p:attrName>style.visibility</p:attrName>
                                        </p:attrNameLst>
                                      </p:cBhvr>
                                      <p:to>
                                        <p:strVal val="visible"/>
                                      </p:to>
                                    </p:set>
                                    <p:animEffect filter="fade" transition="in">
                                      <p:cBhvr>
                                        <p:cTn dur="500"/>
                                        <p:tgtEl>
                                          <p:spTgt spid="22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cxnSp>
        <p:nvCxnSpPr>
          <p:cNvPr id="233" name="Google Shape;233;p30"/>
          <p:cNvCxnSpPr/>
          <p:nvPr/>
        </p:nvCxnSpPr>
        <p:spPr>
          <a:xfrm>
            <a:off x="6241608" y="3147913"/>
            <a:ext cx="1329053" cy="2802035"/>
          </a:xfrm>
          <a:prstGeom prst="straightConnector1">
            <a:avLst/>
          </a:prstGeom>
          <a:noFill/>
          <a:ln cap="rnd" cmpd="sng" w="9525">
            <a:solidFill>
              <a:schemeClr val="accent1"/>
            </a:solidFill>
            <a:prstDash val="solid"/>
            <a:round/>
            <a:headEnd len="sm" w="sm" type="none"/>
            <a:tailEnd len="sm" w="sm" type="none"/>
          </a:ln>
        </p:spPr>
      </p:cxnSp>
      <p:sp>
        <p:nvSpPr>
          <p:cNvPr id="234" name="Google Shape;234;p30"/>
          <p:cNvSpPr/>
          <p:nvPr/>
        </p:nvSpPr>
        <p:spPr>
          <a:xfrm flipH="1" rot="1287826">
            <a:off x="4103611" y="589415"/>
            <a:ext cx="5591968" cy="3933012"/>
          </a:xfrm>
          <a:custGeom>
            <a:rect b="b" l="l" r="r" t="t"/>
            <a:pathLst>
              <a:path extrusionOk="0" h="5807718" w="8257433">
                <a:moveTo>
                  <a:pt x="3366567" y="0"/>
                </a:moveTo>
                <a:lnTo>
                  <a:pt x="8257433" y="0"/>
                </a:lnTo>
                <a:lnTo>
                  <a:pt x="4877408" y="3367546"/>
                </a:lnTo>
                <a:lnTo>
                  <a:pt x="4878387" y="3368525"/>
                </a:lnTo>
                <a:lnTo>
                  <a:pt x="2439194" y="5807718"/>
                </a:lnTo>
                <a:lnTo>
                  <a:pt x="0" y="3368525"/>
                </a:lnTo>
                <a:lnTo>
                  <a:pt x="2426856" y="941669"/>
                </a:lnTo>
                <a:lnTo>
                  <a:pt x="2425877" y="940689"/>
                </a:lnTo>
                <a:close/>
              </a:path>
            </a:pathLst>
          </a:custGeom>
          <a:gradFill>
            <a:gsLst>
              <a:gs pos="0">
                <a:schemeClr val="accent1"/>
              </a:gs>
              <a:gs pos="1000">
                <a:schemeClr val="accent1"/>
              </a:gs>
              <a:gs pos="64000">
                <a:srgbClr val="6F6F6F">
                  <a:alpha val="0"/>
                </a:srgbClr>
              </a:gs>
              <a:gs pos="100000">
                <a:srgbClr val="6F6F6F">
                  <a:alpha val="0"/>
                </a:srgbClr>
              </a:gs>
            </a:gsLst>
            <a:lin ang="18900000" scaled="0"/>
          </a:gra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800">
              <a:solidFill>
                <a:srgbClr val="FFFFFF"/>
              </a:solidFill>
              <a:latin typeface="Century Gothic"/>
              <a:ea typeface="Century Gothic"/>
              <a:cs typeface="Century Gothic"/>
              <a:sym typeface="Century Gothic"/>
            </a:endParaRPr>
          </a:p>
        </p:txBody>
      </p:sp>
      <p:sp>
        <p:nvSpPr>
          <p:cNvPr id="235" name="Google Shape;235;p30"/>
          <p:cNvSpPr/>
          <p:nvPr/>
        </p:nvSpPr>
        <p:spPr>
          <a:xfrm flipH="1" rot="1224498">
            <a:off x="6298115" y="1660199"/>
            <a:ext cx="3911474" cy="4014858"/>
          </a:xfrm>
          <a:prstGeom prst="diamond">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800">
              <a:solidFill>
                <a:srgbClr val="FFFFFF"/>
              </a:solidFill>
              <a:latin typeface="Century Gothic"/>
              <a:ea typeface="Century Gothic"/>
              <a:cs typeface="Century Gothic"/>
              <a:sym typeface="Century Gothic"/>
            </a:endParaRPr>
          </a:p>
        </p:txBody>
      </p:sp>
      <p:cxnSp>
        <p:nvCxnSpPr>
          <p:cNvPr id="236" name="Google Shape;236;p30"/>
          <p:cNvCxnSpPr/>
          <p:nvPr/>
        </p:nvCxnSpPr>
        <p:spPr>
          <a:xfrm flipH="1" rot="10800000">
            <a:off x="6199864" y="1359174"/>
            <a:ext cx="3106578" cy="1533786"/>
          </a:xfrm>
          <a:prstGeom prst="straightConnector1">
            <a:avLst/>
          </a:prstGeom>
          <a:noFill/>
          <a:ln cap="rnd" cmpd="sng" w="9525">
            <a:solidFill>
              <a:schemeClr val="accent1"/>
            </a:solidFill>
            <a:prstDash val="solid"/>
            <a:round/>
            <a:headEnd len="sm" w="sm" type="none"/>
            <a:tailEnd len="sm" w="sm" type="none"/>
          </a:ln>
        </p:spPr>
      </p:cxnSp>
      <p:sp>
        <p:nvSpPr>
          <p:cNvPr id="237" name="Google Shape;237;p30"/>
          <p:cNvSpPr/>
          <p:nvPr/>
        </p:nvSpPr>
        <p:spPr>
          <a:xfrm flipH="1" rot="1280801">
            <a:off x="6532176" y="2563590"/>
            <a:ext cx="1520750" cy="1520750"/>
          </a:xfrm>
          <a:prstGeom prst="diamond">
            <a:avLst/>
          </a:prstGeom>
          <a:solidFill>
            <a:schemeClr val="accent1"/>
          </a:solidFill>
          <a:ln cap="flat" cmpd="sng" w="53975">
            <a:solidFill>
              <a:schemeClr val="dk1"/>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800">
              <a:solidFill>
                <a:srgbClr val="FFFFFF"/>
              </a:solidFill>
              <a:latin typeface="Century Gothic"/>
              <a:ea typeface="Century Gothic"/>
              <a:cs typeface="Century Gothic"/>
              <a:sym typeface="Century Gothic"/>
            </a:endParaRPr>
          </a:p>
        </p:txBody>
      </p:sp>
      <p:sp>
        <p:nvSpPr>
          <p:cNvPr id="238" name="Google Shape;238;p30"/>
          <p:cNvSpPr/>
          <p:nvPr/>
        </p:nvSpPr>
        <p:spPr>
          <a:xfrm>
            <a:off x="714961" y="905016"/>
            <a:ext cx="5592596" cy="931024"/>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n-US" sz="2800">
                <a:solidFill>
                  <a:srgbClr val="FFFFFF"/>
                </a:solidFill>
                <a:latin typeface="Montserrat"/>
                <a:ea typeface="Montserrat"/>
                <a:cs typeface="Montserrat"/>
                <a:sym typeface="Montserrat"/>
              </a:rPr>
              <a:t>COSMOREPOSE – THE SLEEP INDUCING MASK</a:t>
            </a:r>
            <a:endParaRPr b="1" sz="2800">
              <a:solidFill>
                <a:srgbClr val="FFFFFF"/>
              </a:solidFill>
              <a:latin typeface="Montserrat"/>
              <a:ea typeface="Montserrat"/>
              <a:cs typeface="Montserrat"/>
              <a:sym typeface="Montserrat"/>
            </a:endParaRPr>
          </a:p>
        </p:txBody>
      </p:sp>
      <p:sp>
        <p:nvSpPr>
          <p:cNvPr id="239" name="Google Shape;239;p30"/>
          <p:cNvSpPr/>
          <p:nvPr/>
        </p:nvSpPr>
        <p:spPr>
          <a:xfrm>
            <a:off x="747041" y="1836040"/>
            <a:ext cx="2764218" cy="238527"/>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US" sz="1100">
                <a:solidFill>
                  <a:srgbClr val="FFFFFF"/>
                </a:solidFill>
                <a:latin typeface="Montserrat"/>
                <a:ea typeface="Montserrat"/>
                <a:cs typeface="Montserrat"/>
                <a:sym typeface="Montserrat"/>
              </a:rPr>
              <a:t>A light weight, cost friendly, innovative design</a:t>
            </a:r>
            <a:endParaRPr sz="1100">
              <a:solidFill>
                <a:srgbClr val="FFFFFF"/>
              </a:solidFill>
              <a:latin typeface="Montserrat"/>
              <a:ea typeface="Montserrat"/>
              <a:cs typeface="Montserrat"/>
              <a:sym typeface="Montserrat"/>
            </a:endParaRPr>
          </a:p>
        </p:txBody>
      </p:sp>
      <p:sp>
        <p:nvSpPr>
          <p:cNvPr id="240" name="Google Shape;240;p30"/>
          <p:cNvSpPr txBox="1"/>
          <p:nvPr/>
        </p:nvSpPr>
        <p:spPr>
          <a:xfrm>
            <a:off x="586723" y="2555921"/>
            <a:ext cx="3347057" cy="3592587"/>
          </a:xfrm>
          <a:prstGeom prst="rect">
            <a:avLst/>
          </a:prstGeom>
          <a:noFill/>
          <a:ln>
            <a:noFill/>
          </a:ln>
        </p:spPr>
        <p:txBody>
          <a:bodyPr anchorCtr="0" anchor="t" bIns="34275" lIns="68575" spcFirstLastPara="1" rIns="68575" wrap="square" tIns="34275">
            <a:noAutofit/>
          </a:bodyPr>
          <a:lstStyle/>
          <a:p>
            <a:pPr indent="-171450" lvl="0" marL="171450" marR="0" rtl="0" algn="l">
              <a:lnSpc>
                <a:spcPct val="150000"/>
              </a:lnSpc>
              <a:spcBef>
                <a:spcPts val="0"/>
              </a:spcBef>
              <a:spcAft>
                <a:spcPts val="0"/>
              </a:spcAft>
              <a:buClr>
                <a:srgbClr val="FFFFFF"/>
              </a:buClr>
              <a:buSzPts val="1100"/>
              <a:buFont typeface="Arial"/>
              <a:buChar char="•"/>
            </a:pPr>
            <a:r>
              <a:rPr lang="en-US" sz="1100">
                <a:solidFill>
                  <a:srgbClr val="FFFFFF"/>
                </a:solidFill>
                <a:latin typeface="Century Gothic"/>
                <a:ea typeface="Century Gothic"/>
                <a:cs typeface="Century Gothic"/>
                <a:sym typeface="Century Gothic"/>
              </a:rPr>
              <a:t>We worked on an innovative yet simplistic design of sleep mask, incorporated with some of the consummate technologies to ensure absolute and austere sleep for the cosmic travellers. </a:t>
            </a:r>
            <a:endParaRPr/>
          </a:p>
          <a:p>
            <a:pPr indent="-171450" lvl="0" marL="171450" marR="0" rtl="0" algn="l">
              <a:lnSpc>
                <a:spcPct val="150000"/>
              </a:lnSpc>
              <a:spcBef>
                <a:spcPts val="0"/>
              </a:spcBef>
              <a:spcAft>
                <a:spcPts val="0"/>
              </a:spcAft>
              <a:buClr>
                <a:srgbClr val="FFFFFF"/>
              </a:buClr>
              <a:buSzPts val="1100"/>
              <a:buFont typeface="Arial"/>
              <a:buChar char="•"/>
            </a:pPr>
            <a:r>
              <a:rPr lang="en-US" sz="1100">
                <a:solidFill>
                  <a:srgbClr val="FFFFFF"/>
                </a:solidFill>
                <a:latin typeface="Century Gothic"/>
                <a:ea typeface="Century Gothic"/>
                <a:cs typeface="Century Gothic"/>
                <a:sym typeface="Century Gothic"/>
              </a:rPr>
              <a:t>Our design houses vital sleep inducing red light therapy techniques put forth by some of the leading prolific researchers and sleep specialists. </a:t>
            </a:r>
            <a:endParaRPr/>
          </a:p>
          <a:p>
            <a:pPr indent="-171450" lvl="0" marL="171450" marR="0" rtl="0" algn="l">
              <a:lnSpc>
                <a:spcPct val="150000"/>
              </a:lnSpc>
              <a:spcBef>
                <a:spcPts val="0"/>
              </a:spcBef>
              <a:spcAft>
                <a:spcPts val="0"/>
              </a:spcAft>
              <a:buClr>
                <a:srgbClr val="FFFFFF"/>
              </a:buClr>
              <a:buSzPts val="1100"/>
              <a:buFont typeface="Arial"/>
              <a:buChar char="•"/>
            </a:pPr>
            <a:r>
              <a:rPr lang="en-US" sz="1100">
                <a:solidFill>
                  <a:srgbClr val="FFFFFF"/>
                </a:solidFill>
                <a:latin typeface="Century Gothic"/>
                <a:ea typeface="Century Gothic"/>
                <a:cs typeface="Century Gothic"/>
                <a:sym typeface="Century Gothic"/>
              </a:rPr>
              <a:t>Due to the incorporated flexi – PCB, actively measuring significant human sensory organs, users can monitor and get customized Regenerative Learning solutions, aiding them in getting a titillating sleep experience  </a:t>
            </a:r>
            <a:endParaRPr sz="1050">
              <a:solidFill>
                <a:srgbClr val="FFFFFF"/>
              </a:solidFill>
              <a:latin typeface="Roboto Thin"/>
              <a:ea typeface="Roboto Thin"/>
              <a:cs typeface="Roboto Thin"/>
              <a:sym typeface="Roboto Thin"/>
            </a:endParaRPr>
          </a:p>
        </p:txBody>
      </p:sp>
      <p:pic>
        <p:nvPicPr>
          <p:cNvPr id="241" name="Google Shape;241;p30"/>
          <p:cNvPicPr preferRelativeResize="0"/>
          <p:nvPr/>
        </p:nvPicPr>
        <p:blipFill rotWithShape="1">
          <a:blip r:embed="rId3">
            <a:alphaModFix/>
          </a:blip>
          <a:srcRect b="0" l="32372" r="32371" t="0"/>
          <a:stretch/>
        </p:blipFill>
        <p:spPr>
          <a:xfrm>
            <a:off x="7038800" y="-18905"/>
            <a:ext cx="5153200" cy="6876905"/>
          </a:xfrm>
          <a:custGeom>
            <a:rect b="b" l="l" r="r" t="t"/>
            <a:pathLst>
              <a:path extrusionOk="0" h="6876905" w="7398155">
                <a:moveTo>
                  <a:pt x="3723825" y="0"/>
                </a:moveTo>
                <a:lnTo>
                  <a:pt x="7391400" y="0"/>
                </a:lnTo>
                <a:cubicBezTo>
                  <a:pt x="7384376" y="2301052"/>
                  <a:pt x="7403608" y="4575853"/>
                  <a:pt x="7396584" y="6876905"/>
                </a:cubicBezTo>
                <a:lnTo>
                  <a:pt x="0" y="6858000"/>
                </a:lnTo>
                <a:lnTo>
                  <a:pt x="3723825" y="0"/>
                </a:lnTo>
                <a:close/>
              </a:path>
            </a:pathLst>
          </a:custGeom>
          <a:solidFill>
            <a:schemeClr val="dk1"/>
          </a:solidFill>
          <a:ln>
            <a:noFill/>
          </a:ln>
        </p:spPr>
      </p:pic>
      <p:pic>
        <p:nvPicPr>
          <p:cNvPr id="242" name="Google Shape;242;p30"/>
          <p:cNvPicPr preferRelativeResize="0"/>
          <p:nvPr/>
        </p:nvPicPr>
        <p:blipFill rotWithShape="1">
          <a:blip r:embed="rId4">
            <a:alphaModFix/>
          </a:blip>
          <a:srcRect b="0" l="28393" r="28393" t="0"/>
          <a:stretch/>
        </p:blipFill>
        <p:spPr>
          <a:xfrm>
            <a:off x="5165401" y="4160225"/>
            <a:ext cx="2367129" cy="2394102"/>
          </a:xfrm>
          <a:custGeom>
            <a:rect b="b" l="l" r="r" t="t"/>
            <a:pathLst>
              <a:path extrusionOk="0" h="2490918" w="2490918">
                <a:moveTo>
                  <a:pt x="664692" y="0"/>
                </a:moveTo>
                <a:lnTo>
                  <a:pt x="2490918" y="664692"/>
                </a:lnTo>
                <a:lnTo>
                  <a:pt x="1826226" y="2490918"/>
                </a:lnTo>
                <a:lnTo>
                  <a:pt x="0" y="1826226"/>
                </a:lnTo>
                <a:close/>
              </a:path>
            </a:pathLst>
          </a:custGeom>
          <a:solidFill>
            <a:schemeClr val="dk1"/>
          </a:solidFill>
          <a:ln>
            <a:noFill/>
          </a:ln>
        </p:spPr>
      </p:pic>
      <p:pic>
        <p:nvPicPr>
          <p:cNvPr id="243" name="Google Shape;243;p30"/>
          <p:cNvPicPr preferRelativeResize="0"/>
          <p:nvPr/>
        </p:nvPicPr>
        <p:blipFill rotWithShape="1">
          <a:blip r:embed="rId5">
            <a:alphaModFix/>
          </a:blip>
          <a:srcRect b="0" l="27232" r="27232" t="0"/>
          <a:stretch/>
        </p:blipFill>
        <p:spPr>
          <a:xfrm>
            <a:off x="4104189" y="3530747"/>
            <a:ext cx="2204771" cy="2113199"/>
          </a:xfrm>
          <a:prstGeom prst="rect">
            <a:avLst/>
          </a:prstGeom>
          <a:solidFill>
            <a:schemeClr val="dk1"/>
          </a:solidFill>
          <a:ln>
            <a:noFill/>
          </a:ln>
        </p:spPr>
      </p:pic>
      <p:sp>
        <p:nvSpPr>
          <p:cNvPr id="244" name="Google Shape;244;p30"/>
          <p:cNvSpPr/>
          <p:nvPr/>
        </p:nvSpPr>
        <p:spPr>
          <a:xfrm>
            <a:off x="4077774" y="3472238"/>
            <a:ext cx="2251083" cy="2220302"/>
          </a:xfrm>
          <a:custGeom>
            <a:rect b="b" l="l" r="r" t="t"/>
            <a:pathLst>
              <a:path extrusionOk="0" h="3067050" w="3067050">
                <a:moveTo>
                  <a:pt x="105951" y="105951"/>
                </a:moveTo>
                <a:lnTo>
                  <a:pt x="105951" y="2961099"/>
                </a:lnTo>
                <a:lnTo>
                  <a:pt x="2961099" y="2961099"/>
                </a:lnTo>
                <a:lnTo>
                  <a:pt x="2961099" y="105951"/>
                </a:lnTo>
                <a:close/>
                <a:moveTo>
                  <a:pt x="0" y="0"/>
                </a:moveTo>
                <a:lnTo>
                  <a:pt x="3067050" y="0"/>
                </a:lnTo>
                <a:lnTo>
                  <a:pt x="3067050" y="3067050"/>
                </a:lnTo>
                <a:lnTo>
                  <a:pt x="0" y="306705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rgbClr val="FFFFFF"/>
              </a:solidFill>
              <a:latin typeface="Century Gothic"/>
              <a:ea typeface="Century Gothic"/>
              <a:cs typeface="Century Gothic"/>
              <a:sym typeface="Century Gothic"/>
            </a:endParaRPr>
          </a:p>
        </p:txBody>
      </p:sp>
      <p:sp>
        <p:nvSpPr>
          <p:cNvPr id="245" name="Google Shape;245;p30"/>
          <p:cNvSpPr/>
          <p:nvPr/>
        </p:nvSpPr>
        <p:spPr>
          <a:xfrm rot="1200000">
            <a:off x="5347458" y="4421188"/>
            <a:ext cx="1973152" cy="1946172"/>
          </a:xfrm>
          <a:custGeom>
            <a:rect b="b" l="l" r="r" t="t"/>
            <a:pathLst>
              <a:path extrusionOk="0" h="3067050" w="3067050">
                <a:moveTo>
                  <a:pt x="105951" y="105951"/>
                </a:moveTo>
                <a:lnTo>
                  <a:pt x="105951" y="2961099"/>
                </a:lnTo>
                <a:lnTo>
                  <a:pt x="2961099" y="2961099"/>
                </a:lnTo>
                <a:lnTo>
                  <a:pt x="2961099" y="105951"/>
                </a:lnTo>
                <a:close/>
                <a:moveTo>
                  <a:pt x="0" y="0"/>
                </a:moveTo>
                <a:lnTo>
                  <a:pt x="3067050" y="0"/>
                </a:lnTo>
                <a:lnTo>
                  <a:pt x="3067050" y="3067050"/>
                </a:lnTo>
                <a:lnTo>
                  <a:pt x="0" y="3067050"/>
                </a:ln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rgbClr val="FFFFFF"/>
              </a:solidFill>
              <a:latin typeface="Century Gothic"/>
              <a:ea typeface="Century Gothic"/>
              <a:cs typeface="Century Gothic"/>
              <a:sym typeface="Century Gothic"/>
            </a:endParaRPr>
          </a:p>
        </p:txBody>
      </p:sp>
    </p:spTree>
  </p:cSld>
  <p:clrMapOvr>
    <a:masterClrMapping/>
  </p:clrMapOvr>
  <p:transition spd="med">
    <p:push/>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41"/>
                                        </p:tgtEl>
                                        <p:attrNameLst>
                                          <p:attrName>style.visibility</p:attrName>
                                        </p:attrNameLst>
                                      </p:cBhvr>
                                      <p:to>
                                        <p:strVal val="visible"/>
                                      </p:to>
                                    </p:set>
                                    <p:animEffect filter="fade" transition="in">
                                      <p:cBhvr>
                                        <p:cTn dur="500"/>
                                        <p:tgtEl>
                                          <p:spTgt spid="241"/>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238"/>
                                        </p:tgtEl>
                                        <p:attrNameLst>
                                          <p:attrName>style.visibility</p:attrName>
                                        </p:attrNameLst>
                                      </p:cBhvr>
                                      <p:to>
                                        <p:strVal val="visible"/>
                                      </p:to>
                                    </p:set>
                                    <p:animEffect filter="fade" transition="in">
                                      <p:cBhvr>
                                        <p:cTn dur="1000"/>
                                        <p:tgtEl>
                                          <p:spTgt spid="238"/>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239"/>
                                        </p:tgtEl>
                                        <p:attrNameLst>
                                          <p:attrName>style.visibility</p:attrName>
                                        </p:attrNameLst>
                                      </p:cBhvr>
                                      <p:to>
                                        <p:strVal val="visible"/>
                                      </p:to>
                                    </p:set>
                                    <p:animEffect filter="fade" transition="in">
                                      <p:cBhvr>
                                        <p:cTn dur="500"/>
                                        <p:tgtEl>
                                          <p:spTgt spid="239"/>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240"/>
                                        </p:tgtEl>
                                        <p:attrNameLst>
                                          <p:attrName>style.visibility</p:attrName>
                                        </p:attrNameLst>
                                      </p:cBhvr>
                                      <p:to>
                                        <p:strVal val="visible"/>
                                      </p:to>
                                    </p:set>
                                    <p:animEffect filter="fade" transition="in">
                                      <p:cBhvr>
                                        <p:cTn dur="500"/>
                                        <p:tgtEl>
                                          <p:spTgt spid="240"/>
                                        </p:tgtEl>
                                      </p:cBhvr>
                                    </p:animEffect>
                                  </p:childTnLst>
                                </p:cTn>
                              </p:par>
                            </p:childTnLst>
                          </p:cTn>
                        </p:par>
                        <p:par>
                          <p:cTn fill="hold">
                            <p:stCondLst>
                              <p:cond delay="2500"/>
                            </p:stCondLst>
                            <p:childTnLst>
                              <p:par>
                                <p:cTn fill="hold" nodeType="afterEffect" presetClass="entr" presetID="2" presetSubtype="8">
                                  <p:stCondLst>
                                    <p:cond delay="0"/>
                                  </p:stCondLst>
                                  <p:childTnLst>
                                    <p:set>
                                      <p:cBhvr>
                                        <p:cTn dur="1" fill="hold">
                                          <p:stCondLst>
                                            <p:cond delay="0"/>
                                          </p:stCondLst>
                                        </p:cTn>
                                        <p:tgtEl>
                                          <p:spTgt spid="235"/>
                                        </p:tgtEl>
                                        <p:attrNameLst>
                                          <p:attrName>style.visibility</p:attrName>
                                        </p:attrNameLst>
                                      </p:cBhvr>
                                      <p:to>
                                        <p:strVal val="visible"/>
                                      </p:to>
                                    </p:set>
                                    <p:anim calcmode="lin" valueType="num">
                                      <p:cBhvr additive="base">
                                        <p:cTn dur="500"/>
                                        <p:tgtEl>
                                          <p:spTgt spid="235"/>
                                        </p:tgtEl>
                                        <p:attrNameLst>
                                          <p:attrName>ppt_x</p:attrName>
                                        </p:attrNameLst>
                                      </p:cBhvr>
                                      <p:tavLst>
                                        <p:tav fmla="" tm="0">
                                          <p:val>
                                            <p:strVal val="#ppt_x-1"/>
                                          </p:val>
                                        </p:tav>
                                        <p:tav fmla="" tm="100000">
                                          <p:val>
                                            <p:strVal val="#ppt_x"/>
                                          </p:val>
                                        </p:tav>
                                      </p:tavLst>
                                    </p:anim>
                                  </p:childTnLst>
                                </p:cTn>
                              </p:par>
                            </p:childTnLst>
                          </p:cTn>
                        </p:par>
                        <p:par>
                          <p:cTn fill="hold">
                            <p:stCondLst>
                              <p:cond delay="3000"/>
                            </p:stCondLst>
                            <p:childTnLst>
                              <p:par>
                                <p:cTn fill="hold" nodeType="afterEffect" presetClass="entr" presetID="2" presetSubtype="8">
                                  <p:stCondLst>
                                    <p:cond delay="0"/>
                                  </p:stCondLst>
                                  <p:childTnLst>
                                    <p:set>
                                      <p:cBhvr>
                                        <p:cTn dur="1" fill="hold">
                                          <p:stCondLst>
                                            <p:cond delay="0"/>
                                          </p:stCondLst>
                                        </p:cTn>
                                        <p:tgtEl>
                                          <p:spTgt spid="234"/>
                                        </p:tgtEl>
                                        <p:attrNameLst>
                                          <p:attrName>style.visibility</p:attrName>
                                        </p:attrNameLst>
                                      </p:cBhvr>
                                      <p:to>
                                        <p:strVal val="visible"/>
                                      </p:to>
                                    </p:set>
                                    <p:anim calcmode="lin" valueType="num">
                                      <p:cBhvr additive="base">
                                        <p:cTn dur="500"/>
                                        <p:tgtEl>
                                          <p:spTgt spid="234"/>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237"/>
                                        </p:tgtEl>
                                        <p:attrNameLst>
                                          <p:attrName>style.visibility</p:attrName>
                                        </p:attrNameLst>
                                      </p:cBhvr>
                                      <p:to>
                                        <p:strVal val="visible"/>
                                      </p:to>
                                    </p:set>
                                    <p:anim calcmode="lin" valueType="num">
                                      <p:cBhvr additive="base">
                                        <p:cTn dur="500"/>
                                        <p:tgtEl>
                                          <p:spTgt spid="237"/>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236"/>
                                        </p:tgtEl>
                                        <p:attrNameLst>
                                          <p:attrName>style.visibility</p:attrName>
                                        </p:attrNameLst>
                                      </p:cBhvr>
                                      <p:to>
                                        <p:strVal val="visible"/>
                                      </p:to>
                                    </p:set>
                                    <p:anim calcmode="lin" valueType="num">
                                      <p:cBhvr additive="base">
                                        <p:cTn dur="500"/>
                                        <p:tgtEl>
                                          <p:spTgt spid="236"/>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233"/>
                                        </p:tgtEl>
                                        <p:attrNameLst>
                                          <p:attrName>style.visibility</p:attrName>
                                        </p:attrNameLst>
                                      </p:cBhvr>
                                      <p:to>
                                        <p:strVal val="visible"/>
                                      </p:to>
                                    </p:set>
                                    <p:anim calcmode="lin" valueType="num">
                                      <p:cBhvr additive="base">
                                        <p:cTn dur="500"/>
                                        <p:tgtEl>
                                          <p:spTgt spid="233"/>
                                        </p:tgtEl>
                                        <p:attrNameLst>
                                          <p:attrName>ppt_x</p:attrName>
                                        </p:attrNameLst>
                                      </p:cBhvr>
                                      <p:tavLst>
                                        <p:tav fmla="" tm="0">
                                          <p:val>
                                            <p:strVal val="#ppt_x-1"/>
                                          </p:val>
                                        </p:tav>
                                        <p:tav fmla="" tm="100000">
                                          <p:val>
                                            <p:strVal val="#ppt_x"/>
                                          </p:val>
                                        </p:tav>
                                      </p:tavLst>
                                    </p:anim>
                                  </p:childTnLst>
                                </p:cTn>
                              </p:par>
                              <p:par>
                                <p:cTn fill="hold" nodeType="withEffect" presetClass="entr" presetID="10" presetSubtype="0">
                                  <p:stCondLst>
                                    <p:cond delay="0"/>
                                  </p:stCondLst>
                                  <p:childTnLst>
                                    <p:set>
                                      <p:cBhvr>
                                        <p:cTn dur="1" fill="hold">
                                          <p:stCondLst>
                                            <p:cond delay="0"/>
                                          </p:stCondLst>
                                        </p:cTn>
                                        <p:tgtEl>
                                          <p:spTgt spid="244"/>
                                        </p:tgtEl>
                                        <p:attrNameLst>
                                          <p:attrName>style.visibility</p:attrName>
                                        </p:attrNameLst>
                                      </p:cBhvr>
                                      <p:to>
                                        <p:strVal val="visible"/>
                                      </p:to>
                                    </p:set>
                                    <p:animEffect filter="fade" transition="in">
                                      <p:cBhvr>
                                        <p:cTn dur="500"/>
                                        <p:tgtEl>
                                          <p:spTgt spid="244"/>
                                        </p:tgtEl>
                                      </p:cBhvr>
                                    </p:animEffect>
                                  </p:childTnLst>
                                </p:cTn>
                              </p:par>
                            </p:childTnLst>
                          </p:cTn>
                        </p:par>
                        <p:par>
                          <p:cTn fill="hold">
                            <p:stCondLst>
                              <p:cond delay="3500"/>
                            </p:stCondLst>
                            <p:childTnLst>
                              <p:par>
                                <p:cTn fill="hold" nodeType="afterEffect" presetClass="entr" presetID="10" presetSubtype="0">
                                  <p:stCondLst>
                                    <p:cond delay="0"/>
                                  </p:stCondLst>
                                  <p:childTnLst>
                                    <p:set>
                                      <p:cBhvr>
                                        <p:cTn dur="1" fill="hold">
                                          <p:stCondLst>
                                            <p:cond delay="0"/>
                                          </p:stCondLst>
                                        </p:cTn>
                                        <p:tgtEl>
                                          <p:spTgt spid="243"/>
                                        </p:tgtEl>
                                        <p:attrNameLst>
                                          <p:attrName>style.visibility</p:attrName>
                                        </p:attrNameLst>
                                      </p:cBhvr>
                                      <p:to>
                                        <p:strVal val="visible"/>
                                      </p:to>
                                    </p:set>
                                    <p:animEffect filter="fade" transition="in">
                                      <p:cBhvr>
                                        <p:cTn dur="500"/>
                                        <p:tgtEl>
                                          <p:spTgt spid="243"/>
                                        </p:tgtEl>
                                      </p:cBhvr>
                                    </p:animEffect>
                                  </p:childTnLst>
                                </p:cTn>
                              </p:par>
                              <p:par>
                                <p:cTn fill="hold" nodeType="withEffect" presetClass="entr" presetID="10" presetSubtype="0">
                                  <p:stCondLst>
                                    <p:cond delay="0"/>
                                  </p:stCondLst>
                                  <p:childTnLst>
                                    <p:set>
                                      <p:cBhvr>
                                        <p:cTn dur="1" fill="hold">
                                          <p:stCondLst>
                                            <p:cond delay="0"/>
                                          </p:stCondLst>
                                        </p:cTn>
                                        <p:tgtEl>
                                          <p:spTgt spid="245"/>
                                        </p:tgtEl>
                                        <p:attrNameLst>
                                          <p:attrName>style.visibility</p:attrName>
                                        </p:attrNameLst>
                                      </p:cBhvr>
                                      <p:to>
                                        <p:strVal val="visible"/>
                                      </p:to>
                                    </p:set>
                                    <p:animEffect filter="fade" transition="in">
                                      <p:cBhvr>
                                        <p:cTn dur="500"/>
                                        <p:tgtEl>
                                          <p:spTgt spid="245"/>
                                        </p:tgtEl>
                                      </p:cBhvr>
                                    </p:animEffect>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242"/>
                                        </p:tgtEl>
                                        <p:attrNameLst>
                                          <p:attrName>style.visibility</p:attrName>
                                        </p:attrNameLst>
                                      </p:cBhvr>
                                      <p:to>
                                        <p:strVal val="visible"/>
                                      </p:to>
                                    </p:set>
                                    <p:animEffect filter="fade" transition="in">
                                      <p:cBhvr>
                                        <p:cTn dur="500"/>
                                        <p:tgtEl>
                                          <p:spTgt spid="24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pic>
        <p:nvPicPr>
          <p:cNvPr id="250" name="Google Shape;250;p31"/>
          <p:cNvPicPr preferRelativeResize="0"/>
          <p:nvPr>
            <p:ph idx="2" type="pic"/>
          </p:nvPr>
        </p:nvPicPr>
        <p:blipFill rotWithShape="1">
          <a:blip r:embed="rId3">
            <a:alphaModFix/>
          </a:blip>
          <a:srcRect b="40233" l="-5590" r="-15945" t="42183"/>
          <a:stretch/>
        </p:blipFill>
        <p:spPr>
          <a:xfrm>
            <a:off x="418422" y="1136651"/>
            <a:ext cx="11320497" cy="2911711"/>
          </a:xfrm>
          <a:prstGeom prst="rect">
            <a:avLst/>
          </a:prstGeom>
          <a:solidFill>
            <a:schemeClr val="dk1"/>
          </a:solidFill>
          <a:ln>
            <a:noFill/>
          </a:ln>
        </p:spPr>
      </p:pic>
      <p:sp>
        <p:nvSpPr>
          <p:cNvPr id="251" name="Google Shape;251;p31"/>
          <p:cNvSpPr txBox="1"/>
          <p:nvPr/>
        </p:nvSpPr>
        <p:spPr>
          <a:xfrm>
            <a:off x="2882302" y="5331671"/>
            <a:ext cx="6484036" cy="553998"/>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500">
                <a:solidFill>
                  <a:srgbClr val="FFFFFF"/>
                </a:solidFill>
                <a:latin typeface="Montserrat"/>
                <a:ea typeface="Montserrat"/>
                <a:cs typeface="Montserrat"/>
                <a:sym typeface="Montserrat"/>
              </a:rPr>
              <a:t>A DETAILED DISCUSSION ON THE TOPIC IS MADE IN THE DOCUMENTATION AND THE IDEA PITCHING VIDEO</a:t>
            </a:r>
            <a:endParaRPr sz="1500">
              <a:solidFill>
                <a:srgbClr val="FFFFFF"/>
              </a:solidFill>
              <a:latin typeface="Montserrat"/>
              <a:ea typeface="Montserrat"/>
              <a:cs typeface="Montserrat"/>
              <a:sym typeface="Montserrat"/>
            </a:endParaRPr>
          </a:p>
        </p:txBody>
      </p:sp>
      <p:sp>
        <p:nvSpPr>
          <p:cNvPr id="252" name="Google Shape;252;p31"/>
          <p:cNvSpPr txBox="1"/>
          <p:nvPr/>
        </p:nvSpPr>
        <p:spPr>
          <a:xfrm>
            <a:off x="2371738" y="6295772"/>
            <a:ext cx="7505165" cy="346249"/>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lang="en-US" sz="900">
                <a:solidFill>
                  <a:srgbClr val="FFFFFF"/>
                </a:solidFill>
                <a:latin typeface="Calibri"/>
                <a:ea typeface="Calibri"/>
                <a:cs typeface="Calibri"/>
                <a:sym typeface="Calibri"/>
              </a:rPr>
              <a:t>All images and referencing are done subjected to the licensing norms established for free available images under CC or OSI licensing under Google images. Detailed elaboration of the above mentioned topics are given in the video and documentation.</a:t>
            </a:r>
            <a:endParaRPr sz="1050">
              <a:solidFill>
                <a:srgbClr val="FFFFFF"/>
              </a:solidFill>
              <a:latin typeface="Roboto Thin"/>
              <a:ea typeface="Roboto Thin"/>
              <a:cs typeface="Roboto Thin"/>
              <a:sym typeface="Roboto Thin"/>
            </a:endParaRPr>
          </a:p>
        </p:txBody>
      </p:sp>
      <p:sp>
        <p:nvSpPr>
          <p:cNvPr id="253" name="Google Shape;253;p31"/>
          <p:cNvSpPr txBox="1"/>
          <p:nvPr/>
        </p:nvSpPr>
        <p:spPr>
          <a:xfrm>
            <a:off x="3392867" y="4273799"/>
            <a:ext cx="5462909" cy="46166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200">
                <a:solidFill>
                  <a:srgbClr val="FFFFFF"/>
                </a:solidFill>
                <a:latin typeface="Montserrat"/>
                <a:ea typeface="Montserrat"/>
                <a:cs typeface="Montserrat"/>
                <a:sym typeface="Montserrat"/>
              </a:rPr>
              <a:t>Thank you!</a:t>
            </a:r>
            <a:br>
              <a:rPr b="1" lang="en-US" sz="1200">
                <a:solidFill>
                  <a:srgbClr val="FFFFFF"/>
                </a:solidFill>
                <a:latin typeface="Montserrat"/>
                <a:ea typeface="Montserrat"/>
                <a:cs typeface="Montserrat"/>
                <a:sym typeface="Montserrat"/>
              </a:rPr>
            </a:br>
            <a:r>
              <a:rPr b="1" lang="en-US" sz="1200">
                <a:solidFill>
                  <a:srgbClr val="FFFFFF"/>
                </a:solidFill>
                <a:latin typeface="Montserrat"/>
                <a:ea typeface="Montserrat"/>
                <a:cs typeface="Montserrat"/>
                <a:sym typeface="Montserrat"/>
              </a:rPr>
              <a:t>Sleep and work – To infinity and beyond</a:t>
            </a:r>
            <a:endParaRPr b="1" sz="1200">
              <a:solidFill>
                <a:srgbClr val="FFFFFF"/>
              </a:solidFill>
              <a:latin typeface="Montserrat"/>
              <a:ea typeface="Montserrat"/>
              <a:cs typeface="Montserrat"/>
              <a:sym typeface="Montserrat"/>
            </a:endParaRPr>
          </a:p>
        </p:txBody>
      </p:sp>
    </p:spTree>
  </p:cSld>
  <p:clrMapOvr>
    <a:masterClrMapping/>
  </p:clrMapOvr>
  <p:transition spd="slow">
    <p:push/>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51"/>
                                        </p:tgtEl>
                                        <p:attrNameLst>
                                          <p:attrName>style.visibility</p:attrName>
                                        </p:attrNameLst>
                                      </p:cBhvr>
                                      <p:to>
                                        <p:strVal val="visible"/>
                                      </p:to>
                                    </p:set>
                                    <p:animEffect filter="fade" transition="in">
                                      <p:cBhvr>
                                        <p:cTn dur="500"/>
                                        <p:tgtEl>
                                          <p:spTgt spid="251"/>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253"/>
                                        </p:tgtEl>
                                        <p:attrNameLst>
                                          <p:attrName>style.visibility</p:attrName>
                                        </p:attrNameLst>
                                      </p:cBhvr>
                                      <p:to>
                                        <p:strVal val="visible"/>
                                      </p:to>
                                    </p:set>
                                    <p:animEffect filter="fade" transition="in">
                                      <p:cBhvr>
                                        <p:cTn dur="500"/>
                                        <p:tgtEl>
                                          <p:spTgt spid="253"/>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52"/>
                                        </p:tgtEl>
                                        <p:attrNameLst>
                                          <p:attrName>style.visibility</p:attrName>
                                        </p:attrNameLst>
                                      </p:cBhvr>
                                      <p:to>
                                        <p:strVal val="visible"/>
                                      </p:to>
                                    </p:set>
                                    <p:animEffect filter="fade" transition="in">
                                      <p:cBhvr>
                                        <p:cTn dur="500"/>
                                        <p:tgtEl>
                                          <p:spTgt spid="25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esh">
  <a:themeElements>
    <a:clrScheme name="Mesh">
      <a:dk1>
        <a:srgbClr val="000000"/>
      </a:dk1>
      <a:lt1>
        <a:srgbClr val="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